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6" r:id="rId1"/>
  </p:sldMasterIdLst>
  <p:notesMasterIdLst>
    <p:notesMasterId r:id="rId14"/>
  </p:notesMasterIdLst>
  <p:handoutMasterIdLst>
    <p:handoutMasterId r:id="rId15"/>
  </p:handoutMasterIdLst>
  <p:sldIdLst>
    <p:sldId id="256" r:id="rId2"/>
    <p:sldId id="268" r:id="rId3"/>
    <p:sldId id="269" r:id="rId4"/>
    <p:sldId id="270" r:id="rId5"/>
    <p:sldId id="271" r:id="rId6"/>
    <p:sldId id="272" r:id="rId7"/>
    <p:sldId id="273" r:id="rId8"/>
    <p:sldId id="274" r:id="rId9"/>
    <p:sldId id="278" r:id="rId10"/>
    <p:sldId id="279" r:id="rId11"/>
    <p:sldId id="276" r:id="rId12"/>
    <p:sldId id="277" r:id="rId13"/>
  </p:sldIdLst>
  <p:sldSz cx="9144000" cy="5715000" type="screen16x1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1"/>
    <p:restoredTop sz="94660"/>
  </p:normalViewPr>
  <p:slideViewPr>
    <p:cSldViewPr>
      <p:cViewPr varScale="1">
        <p:scale>
          <a:sx n="151" d="100"/>
          <a:sy n="151" d="100"/>
        </p:scale>
        <p:origin x="528" y="138"/>
      </p:cViewPr>
      <p:guideLst>
        <p:guide orient="horz" pos="1620"/>
        <p:guide pos="288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14" name="ヘッダー プレースホルダー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kumimoji="1" lang="ja-JP" altLang="en-US"/>
          </a:p>
        </p:txBody>
      </p:sp>
      <p:sp>
        <p:nvSpPr>
          <p:cNvPr id="1115" name="日付プレースホルダー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5106495F-6063-4993-A734-166D669CB266}" type="datetimeFigureOut">
              <a:rPr kumimoji="1" lang="ja-JP" altLang="en-US" smtClean="0"/>
              <a:t>2024/2/16</a:t>
            </a:fld>
            <a:endParaRPr kumimoji="1" lang="ja-JP" altLang="en-US"/>
          </a:p>
        </p:txBody>
      </p:sp>
      <p:sp>
        <p:nvSpPr>
          <p:cNvPr id="1116" name="フッター プレースホルダー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kumimoji="1" lang="ja-JP" altLang="en-US"/>
          </a:p>
        </p:txBody>
      </p:sp>
      <p:sp>
        <p:nvSpPr>
          <p:cNvPr id="1117" name="スライド番号プレースホルダー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29EFFF0-29BD-4FE4-AA32-41D1110306B2}"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7" name="ヘッダー プレースホルダー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kumimoji="1" lang="ja-JP" altLang="en-US"/>
          </a:p>
        </p:txBody>
      </p:sp>
      <p:sp>
        <p:nvSpPr>
          <p:cNvPr id="1108" name="日付プレースホルダー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2024/2/16</a:t>
            </a:fld>
            <a:endParaRPr kumimoji="1" lang="ja-JP" altLang="en-US"/>
          </a:p>
        </p:txBody>
      </p:sp>
      <p:sp>
        <p:nvSpPr>
          <p:cNvPr id="1109" name="スライド イメージ プレースホルダー 3"/>
          <p:cNvSpPr>
            <a:spLocks noGrp="1" noRot="1" noChangeAspect="1"/>
          </p:cNvSpPr>
          <p:nvPr>
            <p:ph type="sldImg" idx="2"/>
          </p:nvPr>
        </p:nvSpPr>
        <p:spPr>
          <a:xfrm>
            <a:off x="420688" y="744538"/>
            <a:ext cx="5956300" cy="37226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10" name="ノート プレースホルダー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11" name="フッター プレースホルダー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kumimoji="1" lang="ja-JP" altLang="en-US"/>
          </a:p>
        </p:txBody>
      </p:sp>
      <p:sp>
        <p:nvSpPr>
          <p:cNvPr id="1112" name="スライド番号プレースホルダー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4" name="四角形 90"/>
          <p:cNvSpPr>
            <a:spLocks noGrp="1" noRot="1" noChangeAspect="1"/>
          </p:cNvSpPr>
          <p:nvPr>
            <p:ph type="sldImg" idx="2"/>
          </p:nvPr>
        </p:nvSpPr>
        <p:spPr>
          <a:prstGeom prst="rect">
            <a:avLst/>
          </a:prstGeom>
        </p:spPr>
        <p:txBody>
          <a:bodyPr/>
          <a:lstStyle/>
          <a:p>
            <a:endParaRPr kumimoji="1" lang="ja-JP" altLang="en-US"/>
          </a:p>
        </p:txBody>
      </p:sp>
      <p:sp>
        <p:nvSpPr>
          <p:cNvPr id="1125" name="四角形 91"/>
          <p:cNvSpPr>
            <a:spLocks noGrp="1"/>
          </p:cNvSpPr>
          <p:nvPr>
            <p:ph type="body" sz="quarter" idx="3"/>
          </p:nvPr>
        </p:nvSpPr>
        <p:spPr>
          <a:prstGeom prst="rect">
            <a:avLst/>
          </a:prstGeom>
        </p:spPr>
        <p:txBody>
          <a:bodyPr/>
          <a:lstStyle/>
          <a:p>
            <a:endParaRPr kumimoji="1" lang="ja-JP" altLang="en-US"/>
          </a:p>
        </p:txBody>
      </p:sp>
      <p:sp>
        <p:nvSpPr>
          <p:cNvPr id="1126" name="四角形 92"/>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 name="四角形 107"/>
          <p:cNvSpPr>
            <a:spLocks noGrp="1" noRot="1" noChangeAspect="1"/>
          </p:cNvSpPr>
          <p:nvPr>
            <p:ph type="sldImg" idx="2"/>
          </p:nvPr>
        </p:nvSpPr>
        <p:spPr>
          <a:prstGeom prst="rect">
            <a:avLst/>
          </a:prstGeom>
        </p:spPr>
        <p:txBody>
          <a:bodyPr/>
          <a:lstStyle/>
          <a:p>
            <a:endParaRPr kumimoji="1" lang="ja-JP" altLang="en-US"/>
          </a:p>
        </p:txBody>
      </p:sp>
      <p:sp>
        <p:nvSpPr>
          <p:cNvPr id="1142" name="四角形 108"/>
          <p:cNvSpPr>
            <a:spLocks noGrp="1"/>
          </p:cNvSpPr>
          <p:nvPr>
            <p:ph type="body" sz="quarter" idx="3"/>
          </p:nvPr>
        </p:nvSpPr>
        <p:spPr>
          <a:prstGeom prst="rect">
            <a:avLst/>
          </a:prstGeom>
        </p:spPr>
        <p:txBody>
          <a:bodyPr/>
          <a:lstStyle/>
          <a:p>
            <a:endParaRPr kumimoji="1" lang="ja-JP" altLang="en-US"/>
          </a:p>
        </p:txBody>
      </p:sp>
      <p:sp>
        <p:nvSpPr>
          <p:cNvPr id="1143" name="四角形 109"/>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9" name="四角形 104"/>
          <p:cNvSpPr>
            <a:spLocks noGrp="1" noRot="1" noChangeAspect="1"/>
          </p:cNvSpPr>
          <p:nvPr>
            <p:ph type="sldImg" idx="2"/>
          </p:nvPr>
        </p:nvSpPr>
        <p:spPr>
          <a:prstGeom prst="rect">
            <a:avLst/>
          </a:prstGeom>
        </p:spPr>
        <p:txBody>
          <a:bodyPr/>
          <a:lstStyle/>
          <a:p>
            <a:endParaRPr kumimoji="1" lang="ja-JP" altLang="en-US"/>
          </a:p>
        </p:txBody>
      </p:sp>
      <p:sp>
        <p:nvSpPr>
          <p:cNvPr id="1160" name="四角形 105"/>
          <p:cNvSpPr>
            <a:spLocks noGrp="1"/>
          </p:cNvSpPr>
          <p:nvPr>
            <p:ph type="body" sz="quarter" idx="3"/>
          </p:nvPr>
        </p:nvSpPr>
        <p:spPr>
          <a:prstGeom prst="rect">
            <a:avLst/>
          </a:prstGeom>
        </p:spPr>
        <p:txBody>
          <a:bodyPr/>
          <a:lstStyle/>
          <a:p>
            <a:endParaRPr kumimoji="1" lang="ja-JP" altLang="en-US"/>
          </a:p>
        </p:txBody>
      </p:sp>
      <p:sp>
        <p:nvSpPr>
          <p:cNvPr id="1161" name="四角形 106"/>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4" name="四角形 98"/>
          <p:cNvSpPr>
            <a:spLocks noGrp="1" noRot="1" noChangeAspect="1"/>
          </p:cNvSpPr>
          <p:nvPr>
            <p:ph type="sldImg" idx="2"/>
          </p:nvPr>
        </p:nvSpPr>
        <p:spPr>
          <a:prstGeom prst="rect">
            <a:avLst/>
          </a:prstGeom>
        </p:spPr>
        <p:txBody>
          <a:bodyPr/>
          <a:lstStyle/>
          <a:p>
            <a:endParaRPr kumimoji="1" lang="ja-JP" altLang="en-US"/>
          </a:p>
        </p:txBody>
      </p:sp>
      <p:sp>
        <p:nvSpPr>
          <p:cNvPr id="1175" name="四角形 99"/>
          <p:cNvSpPr>
            <a:spLocks noGrp="1"/>
          </p:cNvSpPr>
          <p:nvPr>
            <p:ph type="body" sz="quarter" idx="3"/>
          </p:nvPr>
        </p:nvSpPr>
        <p:spPr>
          <a:prstGeom prst="rect">
            <a:avLst/>
          </a:prstGeom>
        </p:spPr>
        <p:txBody>
          <a:bodyPr/>
          <a:lstStyle/>
          <a:p>
            <a:endParaRPr kumimoji="1" lang="ja-JP" altLang="en-US"/>
          </a:p>
        </p:txBody>
      </p:sp>
      <p:sp>
        <p:nvSpPr>
          <p:cNvPr id="1176" name="四角形 100"/>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9" name="四角形 65"/>
          <p:cNvSpPr>
            <a:spLocks noGrp="1" noRot="1" noChangeAspect="1"/>
          </p:cNvSpPr>
          <p:nvPr>
            <p:ph type="sldImg" idx="2"/>
          </p:nvPr>
        </p:nvSpPr>
        <p:spPr>
          <a:prstGeom prst="rect">
            <a:avLst/>
          </a:prstGeom>
        </p:spPr>
        <p:txBody>
          <a:bodyPr/>
          <a:lstStyle/>
          <a:p>
            <a:endParaRPr kumimoji="1" lang="ja-JP" altLang="en-US"/>
          </a:p>
        </p:txBody>
      </p:sp>
      <p:sp>
        <p:nvSpPr>
          <p:cNvPr id="1190" name="四角形 66"/>
          <p:cNvSpPr>
            <a:spLocks noGrp="1"/>
          </p:cNvSpPr>
          <p:nvPr>
            <p:ph type="body" sz="quarter" idx="3"/>
          </p:nvPr>
        </p:nvSpPr>
        <p:spPr>
          <a:prstGeom prst="rect">
            <a:avLst/>
          </a:prstGeom>
        </p:spPr>
        <p:txBody>
          <a:bodyPr/>
          <a:lstStyle/>
          <a:p>
            <a:endParaRPr kumimoji="1" lang="ja-JP" altLang="en-US"/>
          </a:p>
        </p:txBody>
      </p:sp>
      <p:sp>
        <p:nvSpPr>
          <p:cNvPr id="1191" name="四角形 67"/>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 name="四角形 95"/>
          <p:cNvSpPr>
            <a:spLocks noGrp="1" noRot="1" noChangeAspect="1"/>
          </p:cNvSpPr>
          <p:nvPr>
            <p:ph type="sldImg" idx="2"/>
          </p:nvPr>
        </p:nvSpPr>
        <p:spPr>
          <a:prstGeom prst="rect">
            <a:avLst/>
          </a:prstGeom>
        </p:spPr>
        <p:txBody>
          <a:bodyPr/>
          <a:lstStyle/>
          <a:p>
            <a:endParaRPr kumimoji="1" lang="ja-JP" altLang="en-US"/>
          </a:p>
        </p:txBody>
      </p:sp>
      <p:sp>
        <p:nvSpPr>
          <p:cNvPr id="1209" name="四角形 96"/>
          <p:cNvSpPr>
            <a:spLocks noGrp="1"/>
          </p:cNvSpPr>
          <p:nvPr>
            <p:ph type="body" sz="quarter" idx="3"/>
          </p:nvPr>
        </p:nvSpPr>
        <p:spPr>
          <a:prstGeom prst="rect">
            <a:avLst/>
          </a:prstGeom>
        </p:spPr>
        <p:txBody>
          <a:bodyPr/>
          <a:lstStyle/>
          <a:p>
            <a:endParaRPr kumimoji="1" lang="ja-JP" altLang="en-US"/>
          </a:p>
        </p:txBody>
      </p:sp>
      <p:sp>
        <p:nvSpPr>
          <p:cNvPr id="1210" name="四角形 97"/>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4" name="四角形 156"/>
          <p:cNvSpPr>
            <a:spLocks noGrp="1" noRot="1" noChangeAspect="1"/>
          </p:cNvSpPr>
          <p:nvPr>
            <p:ph type="sldImg" idx="2"/>
          </p:nvPr>
        </p:nvSpPr>
        <p:spPr>
          <a:prstGeom prst="rect">
            <a:avLst/>
          </a:prstGeom>
        </p:spPr>
        <p:txBody>
          <a:bodyPr/>
          <a:lstStyle/>
          <a:p>
            <a:endParaRPr kumimoji="1" lang="ja-JP" altLang="en-US"/>
          </a:p>
        </p:txBody>
      </p:sp>
      <p:sp>
        <p:nvSpPr>
          <p:cNvPr id="1255" name="四角形 157"/>
          <p:cNvSpPr>
            <a:spLocks noGrp="1"/>
          </p:cNvSpPr>
          <p:nvPr>
            <p:ph type="body" sz="quarter" idx="3"/>
          </p:nvPr>
        </p:nvSpPr>
        <p:spPr>
          <a:prstGeom prst="rect">
            <a:avLst/>
          </a:prstGeom>
        </p:spPr>
        <p:txBody>
          <a:bodyPr/>
          <a:lstStyle/>
          <a:p>
            <a:endParaRPr kumimoji="1" lang="ja-JP" altLang="en-US"/>
          </a:p>
        </p:txBody>
      </p:sp>
      <p:sp>
        <p:nvSpPr>
          <p:cNvPr id="1256" name="四角形 158"/>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11</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 name="四角形 156"/>
          <p:cNvSpPr>
            <a:spLocks noGrp="1" noRot="1" noChangeAspect="1"/>
          </p:cNvSpPr>
          <p:nvPr>
            <p:ph type="sldImg" idx="2"/>
          </p:nvPr>
        </p:nvSpPr>
        <p:spPr>
          <a:prstGeom prst="rect">
            <a:avLst/>
          </a:prstGeom>
        </p:spPr>
        <p:txBody>
          <a:bodyPr/>
          <a:lstStyle/>
          <a:p>
            <a:endParaRPr kumimoji="1" lang="ja-JP" altLang="en-US"/>
          </a:p>
        </p:txBody>
      </p:sp>
      <p:sp>
        <p:nvSpPr>
          <p:cNvPr id="1266" name="四角形 157"/>
          <p:cNvSpPr>
            <a:spLocks noGrp="1"/>
          </p:cNvSpPr>
          <p:nvPr>
            <p:ph type="body" sz="quarter" idx="3"/>
          </p:nvPr>
        </p:nvSpPr>
        <p:spPr>
          <a:prstGeom prst="rect">
            <a:avLst/>
          </a:prstGeom>
        </p:spPr>
        <p:txBody>
          <a:bodyPr/>
          <a:lstStyle/>
          <a:p>
            <a:endParaRPr kumimoji="1" lang="ja-JP" altLang="en-US"/>
          </a:p>
        </p:txBody>
      </p:sp>
      <p:sp>
        <p:nvSpPr>
          <p:cNvPr id="1267" name="四角形 158"/>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12</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8" name="タイトル 1"/>
          <p:cNvSpPr>
            <a:spLocks noGrp="1"/>
          </p:cNvSpPr>
          <p:nvPr>
            <p:ph type="ctrTitle"/>
          </p:nvPr>
        </p:nvSpPr>
        <p:spPr>
          <a:xfrm>
            <a:off x="904875" y="1338148"/>
            <a:ext cx="7553325" cy="1462048"/>
          </a:xfrm>
        </p:spPr>
        <p:txBody>
          <a:bodyPr anchor="b"/>
          <a:lstStyle/>
          <a:p>
            <a:r>
              <a:rPr kumimoji="1" lang="ja-JP" altLang="en-US" smtClean="0"/>
              <a:t>マスター タイトルの書式設定</a:t>
            </a:r>
            <a:endParaRPr kumimoji="1" lang="ja-JP" altLang="en-US" dirty="0"/>
          </a:p>
        </p:txBody>
      </p:sp>
      <p:sp>
        <p:nvSpPr>
          <p:cNvPr id="1039" name="サブタイトル 2"/>
          <p:cNvSpPr>
            <a:spLocks noGrp="1"/>
          </p:cNvSpPr>
          <p:nvPr>
            <p:ph type="subTitle" idx="1"/>
          </p:nvPr>
        </p:nvSpPr>
        <p:spPr>
          <a:xfrm>
            <a:off x="904875" y="2800196"/>
            <a:ext cx="7553325" cy="1743478"/>
          </a:xfrm>
        </p:spPr>
        <p:txBody>
          <a:bodyPr/>
          <a:lstStyle>
            <a:lvl1pPr marL="0" indent="0" algn="r">
              <a:buNone/>
              <a:defRPr>
                <a:solidFill>
                  <a:schemeClr val="bg2">
                    <a:lumMod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マスター サブタイトルの書式設定</a:t>
            </a:r>
            <a:endParaRPr kumimoji="1" lang="ja-JP" altLang="en-US" dirty="0"/>
          </a:p>
        </p:txBody>
      </p:sp>
      <p:sp>
        <p:nvSpPr>
          <p:cNvPr id="1040" name="日付プレースホルダー 3"/>
          <p:cNvSpPr>
            <a:spLocks noGrp="1"/>
          </p:cNvSpPr>
          <p:nvPr>
            <p:ph type="dt" sz="half" idx="10"/>
          </p:nvPr>
        </p:nvSpPr>
        <p:spPr/>
        <p:txBody>
          <a:bodyPr/>
          <a:lstStyle/>
          <a:p>
            <a:fld id="{AC833AF3-7586-4079-958F-8A56D116347E}" type="datetime1">
              <a:rPr kumimoji="1" lang="ja-JP" altLang="en-US" smtClean="0"/>
              <a:t>2024/2/16</a:t>
            </a:fld>
            <a:endParaRPr kumimoji="1" lang="ja-JP" altLang="en-US"/>
          </a:p>
        </p:txBody>
      </p:sp>
      <p:sp>
        <p:nvSpPr>
          <p:cNvPr id="1041" name="フッター プレースホルダー 4"/>
          <p:cNvSpPr>
            <a:spLocks noGrp="1"/>
          </p:cNvSpPr>
          <p:nvPr>
            <p:ph type="ftr" sz="quarter" idx="11"/>
          </p:nvPr>
        </p:nvSpPr>
        <p:spPr/>
        <p:txBody>
          <a:bodyPr/>
          <a:lstStyle/>
          <a:p>
            <a:endParaRPr kumimoji="1" lang="ja-JP" altLang="en-US"/>
          </a:p>
        </p:txBody>
      </p:sp>
      <p:sp>
        <p:nvSpPr>
          <p:cNvPr id="1042" name="スライド番号プレースホルダー 5"/>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5"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96"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97" name="日付プレースホルダー 3"/>
          <p:cNvSpPr>
            <a:spLocks noGrp="1"/>
          </p:cNvSpPr>
          <p:nvPr>
            <p:ph type="dt" sz="half" idx="10"/>
          </p:nvPr>
        </p:nvSpPr>
        <p:spPr/>
        <p:txBody>
          <a:bodyPr/>
          <a:lstStyle/>
          <a:p>
            <a:fld id="{1E8EA4D3-A59C-467C-86A2-F6611E6BA755}" type="datetime1">
              <a:rPr kumimoji="1" lang="ja-JP" altLang="en-US" smtClean="0"/>
              <a:t>2024/2/16</a:t>
            </a:fld>
            <a:endParaRPr kumimoji="1" lang="ja-JP" altLang="en-US"/>
          </a:p>
        </p:txBody>
      </p:sp>
      <p:sp>
        <p:nvSpPr>
          <p:cNvPr id="1098" name="フッター プレースホルダー 4"/>
          <p:cNvSpPr>
            <a:spLocks noGrp="1"/>
          </p:cNvSpPr>
          <p:nvPr>
            <p:ph type="ftr" sz="quarter" idx="11"/>
          </p:nvPr>
        </p:nvSpPr>
        <p:spPr/>
        <p:txBody>
          <a:bodyPr/>
          <a:lstStyle/>
          <a:p>
            <a:endParaRPr kumimoji="1" lang="ja-JP" altLang="en-US"/>
          </a:p>
        </p:txBody>
      </p:sp>
      <p:sp>
        <p:nvSpPr>
          <p:cNvPr id="1099" name="スライド番号プレースホルダー 5"/>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1" name="縦書きタイトル 1"/>
          <p:cNvSpPr>
            <a:spLocks noGrp="1"/>
          </p:cNvSpPr>
          <p:nvPr>
            <p:ph type="title" orient="vert"/>
          </p:nvPr>
        </p:nvSpPr>
        <p:spPr>
          <a:xfrm>
            <a:off x="6629400" y="404214"/>
            <a:ext cx="2057400" cy="4700922"/>
          </a:xfrm>
        </p:spPr>
        <p:txBody>
          <a:bodyPr vert="eaVert"/>
          <a:lstStyle>
            <a:lvl1pPr algn="l">
              <a:defRPr/>
            </a:lvl1pPr>
          </a:lstStyle>
          <a:p>
            <a:r>
              <a:rPr kumimoji="1" lang="ja-JP" altLang="en-US" smtClean="0"/>
              <a:t>マスター タイトルの書式設定</a:t>
            </a:r>
            <a:endParaRPr kumimoji="1" lang="ja-JP" altLang="en-US" dirty="0"/>
          </a:p>
        </p:txBody>
      </p:sp>
      <p:sp>
        <p:nvSpPr>
          <p:cNvPr id="1102" name="縦書きテキスト プレースホルダー 2"/>
          <p:cNvSpPr>
            <a:spLocks noGrp="1"/>
          </p:cNvSpPr>
          <p:nvPr>
            <p:ph type="body" orient="vert" idx="1"/>
          </p:nvPr>
        </p:nvSpPr>
        <p:spPr>
          <a:xfrm>
            <a:off x="457200" y="404214"/>
            <a:ext cx="6019800" cy="4700921"/>
          </a:xfrm>
        </p:spPr>
        <p:txBody>
          <a:bodyPr vert="eaVert"/>
          <a:lstStyle>
            <a:lvl1pPr algn="l">
              <a:defRPr/>
            </a:lvl1pPr>
            <a:lvl2pPr algn="l">
              <a:defRPr/>
            </a:lvl2pPr>
            <a:lvl3pPr algn="l">
              <a:defRPr/>
            </a:lvl3pPr>
            <a:lvl4pPr algn="l">
              <a:defRPr/>
            </a:lvl4pPr>
            <a:lvl5pPr algn="l">
              <a:defRPr/>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103" name="日付プレースホルダー 3"/>
          <p:cNvSpPr>
            <a:spLocks noGrp="1"/>
          </p:cNvSpPr>
          <p:nvPr>
            <p:ph type="dt" sz="half" idx="10"/>
          </p:nvPr>
        </p:nvSpPr>
        <p:spPr/>
        <p:txBody>
          <a:bodyPr/>
          <a:lstStyle/>
          <a:p>
            <a:fld id="{E33F0236-0012-4284-846A-ABB7F30C12E6}" type="datetime1">
              <a:rPr kumimoji="1" lang="ja-JP" altLang="en-US" smtClean="0"/>
              <a:t>2024/2/16</a:t>
            </a:fld>
            <a:endParaRPr kumimoji="1" lang="ja-JP" altLang="en-US"/>
          </a:p>
        </p:txBody>
      </p:sp>
      <p:sp>
        <p:nvSpPr>
          <p:cNvPr id="1104" name="フッター プレースホルダー 4"/>
          <p:cNvSpPr>
            <a:spLocks noGrp="1"/>
          </p:cNvSpPr>
          <p:nvPr>
            <p:ph type="ftr" sz="quarter" idx="11"/>
          </p:nvPr>
        </p:nvSpPr>
        <p:spPr/>
        <p:txBody>
          <a:bodyPr/>
          <a:lstStyle/>
          <a:p>
            <a:endParaRPr kumimoji="1" lang="ja-JP" altLang="en-US"/>
          </a:p>
        </p:txBody>
      </p:sp>
      <p:sp>
        <p:nvSpPr>
          <p:cNvPr id="1105" name="スライド番号プレースホルダー 5"/>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4"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45"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46" name="日付プレースホルダー 3"/>
          <p:cNvSpPr>
            <a:spLocks noGrp="1"/>
          </p:cNvSpPr>
          <p:nvPr>
            <p:ph type="dt" sz="half" idx="10"/>
          </p:nvPr>
        </p:nvSpPr>
        <p:spPr/>
        <p:txBody>
          <a:bodyPr/>
          <a:lstStyle/>
          <a:p>
            <a:fld id="{40AC446A-F997-4611-92A6-EC0F35411B4F}" type="datetime1">
              <a:rPr kumimoji="1" lang="ja-JP" altLang="en-US" smtClean="0"/>
              <a:t>2024/2/16</a:t>
            </a:fld>
            <a:endParaRPr kumimoji="1" lang="ja-JP" altLang="en-US"/>
          </a:p>
        </p:txBody>
      </p:sp>
      <p:sp>
        <p:nvSpPr>
          <p:cNvPr id="1047" name="フッター プレースホルダー 4"/>
          <p:cNvSpPr>
            <a:spLocks noGrp="1"/>
          </p:cNvSpPr>
          <p:nvPr>
            <p:ph type="ftr" sz="quarter" idx="11"/>
          </p:nvPr>
        </p:nvSpPr>
        <p:spPr/>
        <p:txBody>
          <a:bodyPr/>
          <a:lstStyle/>
          <a:p>
            <a:endParaRPr kumimoji="1" lang="ja-JP" altLang="en-US"/>
          </a:p>
        </p:txBody>
      </p:sp>
      <p:sp>
        <p:nvSpPr>
          <p:cNvPr id="1048" name="スライド番号プレースホルダー 5"/>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0" name="タイトル 1"/>
          <p:cNvSpPr>
            <a:spLocks noGrp="1"/>
          </p:cNvSpPr>
          <p:nvPr>
            <p:ph type="title"/>
          </p:nvPr>
        </p:nvSpPr>
        <p:spPr>
          <a:xfrm>
            <a:off x="2004889" y="3167743"/>
            <a:ext cx="6489824" cy="1258737"/>
          </a:xfrm>
        </p:spPr>
        <p:txBody>
          <a:bodyPr anchor="t">
            <a:normAutofit/>
          </a:bodyPr>
          <a:lstStyle>
            <a:lvl1pPr algn="r">
              <a:defRPr sz="3600" b="1" cap="all"/>
            </a:lvl1pPr>
          </a:lstStyle>
          <a:p>
            <a:r>
              <a:rPr kumimoji="1" lang="ja-JP" altLang="en-US" smtClean="0"/>
              <a:t>マスター タイトルの書式設定</a:t>
            </a:r>
            <a:endParaRPr kumimoji="1" lang="ja-JP" altLang="en-US" dirty="0"/>
          </a:p>
        </p:txBody>
      </p:sp>
      <p:sp>
        <p:nvSpPr>
          <p:cNvPr id="1051" name="テキスト プレースホルダー 2"/>
          <p:cNvSpPr>
            <a:spLocks noGrp="1"/>
          </p:cNvSpPr>
          <p:nvPr>
            <p:ph type="body" idx="1"/>
          </p:nvPr>
        </p:nvSpPr>
        <p:spPr>
          <a:xfrm>
            <a:off x="2004889" y="1917588"/>
            <a:ext cx="6489824" cy="1250156"/>
          </a:xfrm>
        </p:spPr>
        <p:txBody>
          <a:bodyPr anchor="b"/>
          <a:lstStyle>
            <a:lvl1pPr marL="0" indent="0" algn="r">
              <a:buNone/>
              <a:defRPr sz="2000">
                <a:solidFill>
                  <a:srgbClr val="45472B"/>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52" name="日付プレースホルダー 3"/>
          <p:cNvSpPr>
            <a:spLocks noGrp="1"/>
          </p:cNvSpPr>
          <p:nvPr>
            <p:ph type="dt" sz="half" idx="10"/>
          </p:nvPr>
        </p:nvSpPr>
        <p:spPr/>
        <p:txBody>
          <a:bodyPr/>
          <a:lstStyle/>
          <a:p>
            <a:fld id="{5DF9FBEB-9704-45B7-BDE8-2D9B40408F5F}" type="datetime1">
              <a:rPr kumimoji="1" lang="ja-JP" altLang="en-US" smtClean="0"/>
              <a:t>2024/2/16</a:t>
            </a:fld>
            <a:endParaRPr kumimoji="1" lang="ja-JP" altLang="en-US"/>
          </a:p>
        </p:txBody>
      </p:sp>
      <p:sp>
        <p:nvSpPr>
          <p:cNvPr id="1053" name="フッター プレースホルダー 4"/>
          <p:cNvSpPr>
            <a:spLocks noGrp="1"/>
          </p:cNvSpPr>
          <p:nvPr>
            <p:ph type="ftr" sz="quarter" idx="11"/>
          </p:nvPr>
        </p:nvSpPr>
        <p:spPr/>
        <p:txBody>
          <a:bodyPr/>
          <a:lstStyle/>
          <a:p>
            <a:endParaRPr kumimoji="1" lang="ja-JP" altLang="en-US"/>
          </a:p>
        </p:txBody>
      </p:sp>
      <p:sp>
        <p:nvSpPr>
          <p:cNvPr id="1054" name="スライド番号プレースホルダー 5"/>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57" name="コンテンツ プレースホルダー 2"/>
          <p:cNvSpPr>
            <a:spLocks noGrp="1"/>
          </p:cNvSpPr>
          <p:nvPr>
            <p:ph sz="half" idx="1"/>
          </p:nvPr>
        </p:nvSpPr>
        <p:spPr>
          <a:xfrm>
            <a:off x="1177345" y="1333501"/>
            <a:ext cx="3408103" cy="363008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8" name="コンテンツ プレースホルダー 3"/>
          <p:cNvSpPr>
            <a:spLocks noGrp="1"/>
          </p:cNvSpPr>
          <p:nvPr>
            <p:ph sz="half" idx="2"/>
          </p:nvPr>
        </p:nvSpPr>
        <p:spPr>
          <a:xfrm>
            <a:off x="4995946" y="1333501"/>
            <a:ext cx="3418820" cy="363008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9" name="日付プレースホルダー 4"/>
          <p:cNvSpPr>
            <a:spLocks noGrp="1"/>
          </p:cNvSpPr>
          <p:nvPr>
            <p:ph type="dt" sz="half" idx="10"/>
          </p:nvPr>
        </p:nvSpPr>
        <p:spPr/>
        <p:txBody>
          <a:bodyPr/>
          <a:lstStyle/>
          <a:p>
            <a:fld id="{DA436829-C79D-448D-9719-1B339889B5DC}" type="datetime1">
              <a:rPr kumimoji="1" lang="ja-JP" altLang="en-US" smtClean="0"/>
              <a:t>2024/2/16</a:t>
            </a:fld>
            <a:endParaRPr kumimoji="1" lang="ja-JP" altLang="en-US"/>
          </a:p>
        </p:txBody>
      </p:sp>
      <p:sp>
        <p:nvSpPr>
          <p:cNvPr id="1060" name="フッター プレースホルダー 5"/>
          <p:cNvSpPr>
            <a:spLocks noGrp="1"/>
          </p:cNvSpPr>
          <p:nvPr>
            <p:ph type="ftr" sz="quarter" idx="11"/>
          </p:nvPr>
        </p:nvSpPr>
        <p:spPr/>
        <p:txBody>
          <a:bodyPr/>
          <a:lstStyle/>
          <a:p>
            <a:endParaRPr kumimoji="1" lang="ja-JP" altLang="en-US"/>
          </a:p>
        </p:txBody>
      </p:sp>
      <p:sp>
        <p:nvSpPr>
          <p:cNvPr id="1061" name="スライド番号プレースホルダー 6"/>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3"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1064" name="テキスト プレースホルダー 2"/>
          <p:cNvSpPr>
            <a:spLocks noGrp="1"/>
          </p:cNvSpPr>
          <p:nvPr>
            <p:ph type="body" idx="1"/>
          </p:nvPr>
        </p:nvSpPr>
        <p:spPr>
          <a:xfrm>
            <a:off x="728235" y="1332178"/>
            <a:ext cx="3699534" cy="533136"/>
          </a:xfrm>
        </p:spPr>
        <p:txBody>
          <a:bodyPr anchor="b">
            <a:noAutofit/>
          </a:bodyPr>
          <a:lstStyle>
            <a:lvl1pPr marL="0" indent="0">
              <a:buNone/>
              <a:defRPr sz="2000" b="1">
                <a:solidFill>
                  <a:srgbClr val="45472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5" name="コンテンツ プレースホルダー 3"/>
          <p:cNvSpPr>
            <a:spLocks noGrp="1"/>
          </p:cNvSpPr>
          <p:nvPr>
            <p:ph sz="half" idx="2"/>
          </p:nvPr>
        </p:nvSpPr>
        <p:spPr>
          <a:xfrm>
            <a:off x="1013292" y="1968500"/>
            <a:ext cx="3415571" cy="2952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6" name="テキスト プレースホルダー 4"/>
          <p:cNvSpPr>
            <a:spLocks noGrp="1"/>
          </p:cNvSpPr>
          <p:nvPr>
            <p:ph type="body" sz="quarter" idx="3"/>
          </p:nvPr>
        </p:nvSpPr>
        <p:spPr>
          <a:xfrm>
            <a:off x="4724400" y="1332178"/>
            <a:ext cx="3690367" cy="533136"/>
          </a:xfrm>
        </p:spPr>
        <p:txBody>
          <a:bodyPr anchor="b">
            <a:noAutofit/>
          </a:bodyPr>
          <a:lstStyle>
            <a:lvl1pPr marL="0" indent="0">
              <a:buNone/>
              <a:defRPr sz="2000" b="1">
                <a:solidFill>
                  <a:srgbClr val="45472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7" name="コンテンツ プレースホルダー 5"/>
          <p:cNvSpPr>
            <a:spLocks noGrp="1"/>
          </p:cNvSpPr>
          <p:nvPr>
            <p:ph sz="quarter" idx="4"/>
          </p:nvPr>
        </p:nvSpPr>
        <p:spPr>
          <a:xfrm>
            <a:off x="5004059" y="1968500"/>
            <a:ext cx="3401183" cy="2952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68" name="日付プレースホルダー 6"/>
          <p:cNvSpPr>
            <a:spLocks noGrp="1"/>
          </p:cNvSpPr>
          <p:nvPr>
            <p:ph type="dt" sz="half" idx="10"/>
          </p:nvPr>
        </p:nvSpPr>
        <p:spPr/>
        <p:txBody>
          <a:bodyPr/>
          <a:lstStyle/>
          <a:p>
            <a:fld id="{1F6116A1-5BBE-49A3-A6BB-7ED2514E0329}" type="datetime1">
              <a:rPr kumimoji="1" lang="ja-JP" altLang="en-US" smtClean="0"/>
              <a:t>2024/2/16</a:t>
            </a:fld>
            <a:endParaRPr kumimoji="1" lang="ja-JP" altLang="en-US"/>
          </a:p>
        </p:txBody>
      </p:sp>
      <p:sp>
        <p:nvSpPr>
          <p:cNvPr id="1069" name="フッター プレースホルダー 7"/>
          <p:cNvSpPr>
            <a:spLocks noGrp="1"/>
          </p:cNvSpPr>
          <p:nvPr>
            <p:ph type="ftr" sz="quarter" idx="11"/>
          </p:nvPr>
        </p:nvSpPr>
        <p:spPr/>
        <p:txBody>
          <a:bodyPr/>
          <a:lstStyle/>
          <a:p>
            <a:endParaRPr kumimoji="1" lang="ja-JP" altLang="en-US"/>
          </a:p>
        </p:txBody>
      </p:sp>
      <p:sp>
        <p:nvSpPr>
          <p:cNvPr id="1070" name="スライド番号プレースホルダー 8"/>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2" name="タイトル 1"/>
          <p:cNvSpPr>
            <a:spLocks noGrp="1"/>
          </p:cNvSpPr>
          <p:nvPr>
            <p:ph type="title"/>
          </p:nvPr>
        </p:nvSpPr>
        <p:spPr>
          <a:xfrm>
            <a:off x="857250" y="1944774"/>
            <a:ext cx="7486650" cy="1211676"/>
          </a:xfrm>
        </p:spPr>
        <p:txBody>
          <a:bodyPr anchor="ctr"/>
          <a:lstStyle>
            <a:lvl1pPr algn="ctr">
              <a:defRPr/>
            </a:lvl1pPr>
          </a:lstStyle>
          <a:p>
            <a:r>
              <a:rPr kumimoji="1" lang="ja-JP" altLang="en-US" smtClean="0"/>
              <a:t>マスター タイトルの書式設定</a:t>
            </a:r>
            <a:endParaRPr kumimoji="1" lang="ja-JP" altLang="en-US" dirty="0"/>
          </a:p>
        </p:txBody>
      </p:sp>
      <p:sp>
        <p:nvSpPr>
          <p:cNvPr id="1073" name="日付プレースホルダー 2"/>
          <p:cNvSpPr>
            <a:spLocks noGrp="1"/>
          </p:cNvSpPr>
          <p:nvPr>
            <p:ph type="dt" sz="half" idx="10"/>
          </p:nvPr>
        </p:nvSpPr>
        <p:spPr/>
        <p:txBody>
          <a:bodyPr/>
          <a:lstStyle/>
          <a:p>
            <a:fld id="{148AC641-6A91-4142-A078-5F23E1EAF142}" type="datetime1">
              <a:rPr kumimoji="1" lang="ja-JP" altLang="en-US" smtClean="0"/>
              <a:t>2024/2/16</a:t>
            </a:fld>
            <a:endParaRPr kumimoji="1" lang="ja-JP" altLang="en-US"/>
          </a:p>
        </p:txBody>
      </p:sp>
      <p:sp>
        <p:nvSpPr>
          <p:cNvPr id="1074" name="フッター プレースホルダー 3"/>
          <p:cNvSpPr>
            <a:spLocks noGrp="1"/>
          </p:cNvSpPr>
          <p:nvPr>
            <p:ph type="ftr" sz="quarter" idx="11"/>
          </p:nvPr>
        </p:nvSpPr>
        <p:spPr/>
        <p:txBody>
          <a:bodyPr/>
          <a:lstStyle/>
          <a:p>
            <a:endParaRPr kumimoji="1" lang="ja-JP" altLang="en-US"/>
          </a:p>
        </p:txBody>
      </p:sp>
      <p:sp>
        <p:nvSpPr>
          <p:cNvPr id="1075" name="スライド番号プレースホルダー 4"/>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7" name="日付プレースホルダー 1"/>
          <p:cNvSpPr>
            <a:spLocks noGrp="1"/>
          </p:cNvSpPr>
          <p:nvPr>
            <p:ph type="dt" sz="half" idx="10"/>
          </p:nvPr>
        </p:nvSpPr>
        <p:spPr/>
        <p:txBody>
          <a:bodyPr/>
          <a:lstStyle/>
          <a:p>
            <a:fld id="{FD77368F-3525-4F4E-AA14-23B8EA7DC3A0}" type="datetime1">
              <a:rPr kumimoji="1" lang="ja-JP" altLang="en-US" smtClean="0"/>
              <a:t>2024/2/16</a:t>
            </a:fld>
            <a:endParaRPr kumimoji="1" lang="ja-JP" altLang="en-US"/>
          </a:p>
        </p:txBody>
      </p:sp>
      <p:sp>
        <p:nvSpPr>
          <p:cNvPr id="1078" name="フッター プレースホルダー 2"/>
          <p:cNvSpPr>
            <a:spLocks noGrp="1"/>
          </p:cNvSpPr>
          <p:nvPr>
            <p:ph type="ftr" sz="quarter" idx="11"/>
          </p:nvPr>
        </p:nvSpPr>
        <p:spPr/>
        <p:txBody>
          <a:bodyPr/>
          <a:lstStyle/>
          <a:p>
            <a:endParaRPr kumimoji="1" lang="ja-JP" altLang="en-US"/>
          </a:p>
        </p:txBody>
      </p:sp>
      <p:sp>
        <p:nvSpPr>
          <p:cNvPr id="1079" name="スライド番号プレースホルダー 3"/>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1" name="コンテンツ プレースホルダー 2"/>
          <p:cNvSpPr>
            <a:spLocks noGrp="1"/>
          </p:cNvSpPr>
          <p:nvPr>
            <p:ph idx="1"/>
          </p:nvPr>
        </p:nvSpPr>
        <p:spPr>
          <a:xfrm>
            <a:off x="4638675" y="1254348"/>
            <a:ext cx="3786074" cy="385078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82" name="テキスト プレースホルダー 3"/>
          <p:cNvSpPr>
            <a:spLocks noGrp="1"/>
          </p:cNvSpPr>
          <p:nvPr>
            <p:ph type="body" sz="half" idx="2"/>
          </p:nvPr>
        </p:nvSpPr>
        <p:spPr>
          <a:xfrm>
            <a:off x="729234" y="1265782"/>
            <a:ext cx="3776091" cy="193986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3" name="日付プレースホルダー 4"/>
          <p:cNvSpPr>
            <a:spLocks noGrp="1"/>
          </p:cNvSpPr>
          <p:nvPr>
            <p:ph type="dt" sz="half" idx="10"/>
          </p:nvPr>
        </p:nvSpPr>
        <p:spPr/>
        <p:txBody>
          <a:bodyPr/>
          <a:lstStyle/>
          <a:p>
            <a:fld id="{CAFD5DB2-051A-42CE-B982-9AA8992038BD}" type="datetime1">
              <a:rPr kumimoji="1" lang="ja-JP" altLang="en-US" smtClean="0"/>
              <a:t>2024/2/16</a:t>
            </a:fld>
            <a:endParaRPr kumimoji="1" lang="ja-JP" altLang="en-US"/>
          </a:p>
        </p:txBody>
      </p:sp>
      <p:sp>
        <p:nvSpPr>
          <p:cNvPr id="1084" name="フッター プレースホルダー 5"/>
          <p:cNvSpPr>
            <a:spLocks noGrp="1"/>
          </p:cNvSpPr>
          <p:nvPr>
            <p:ph type="ftr" sz="quarter" idx="11"/>
          </p:nvPr>
        </p:nvSpPr>
        <p:spPr/>
        <p:txBody>
          <a:bodyPr/>
          <a:lstStyle/>
          <a:p>
            <a:endParaRPr kumimoji="1" lang="ja-JP" altLang="en-US"/>
          </a:p>
        </p:txBody>
      </p:sp>
      <p:sp>
        <p:nvSpPr>
          <p:cNvPr id="1085" name="スライド番号プレースホルダー 6"/>
          <p:cNvSpPr>
            <a:spLocks noGrp="1"/>
          </p:cNvSpPr>
          <p:nvPr>
            <p:ph type="sldNum" sz="quarter" idx="12"/>
          </p:nvPr>
        </p:nvSpPr>
        <p:spPr/>
        <p:txBody>
          <a:bodyPr/>
          <a:lstStyle/>
          <a:p>
            <a:fld id="{4356D1A3-C158-B244-AB0A-A0F32BA00DA3}" type="slidenum">
              <a:rPr kumimoji="1" lang="ja-JP" altLang="en-US" smtClean="0"/>
              <a:t>‹#›</a:t>
            </a:fld>
            <a:endParaRPr kumimoji="1" lang="ja-JP" altLang="en-US"/>
          </a:p>
        </p:txBody>
      </p:sp>
      <p:sp>
        <p:nvSpPr>
          <p:cNvPr id="1086" name="タイトル 7"/>
          <p:cNvSpPr>
            <a:spLocks noGrp="1"/>
          </p:cNvSpPr>
          <p:nvPr>
            <p:ph type="title"/>
          </p:nvPr>
        </p:nvSpPr>
        <p:spPr/>
        <p:txBody>
          <a:bodyPr/>
          <a:lstStyle/>
          <a:p>
            <a:r>
              <a:rPr kumimoji="1" lang="ja-JP" altLang="en-US" smtClean="0"/>
              <a:t>マスター タイトルの書式設定</a:t>
            </a:r>
            <a:endParaRPr kumimoji="1" lang="ja-JP"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8" name="タイトル 1"/>
          <p:cNvSpPr>
            <a:spLocks noGrp="1"/>
          </p:cNvSpPr>
          <p:nvPr>
            <p:ph type="title"/>
          </p:nvPr>
        </p:nvSpPr>
        <p:spPr>
          <a:xfrm>
            <a:off x="1137004" y="3882904"/>
            <a:ext cx="6869993" cy="472282"/>
          </a:xfrm>
        </p:spPr>
        <p:txBody>
          <a:bodyPr anchor="ctr"/>
          <a:lstStyle>
            <a:lvl1pPr algn="r">
              <a:defRPr sz="2000" b="1"/>
            </a:lvl1pPr>
          </a:lstStyle>
          <a:p>
            <a:r>
              <a:rPr kumimoji="1" lang="ja-JP" altLang="en-US" smtClean="0"/>
              <a:t>マスター タイトルの書式設定</a:t>
            </a:r>
            <a:endParaRPr kumimoji="1" lang="ja-JP" altLang="en-US" dirty="0"/>
          </a:p>
        </p:txBody>
      </p:sp>
      <p:sp>
        <p:nvSpPr>
          <p:cNvPr id="1089" name="図プレースホルダー 2"/>
          <p:cNvSpPr>
            <a:spLocks noGrp="1"/>
          </p:cNvSpPr>
          <p:nvPr>
            <p:ph type="pic" idx="1"/>
          </p:nvPr>
        </p:nvSpPr>
        <p:spPr>
          <a:xfrm>
            <a:off x="1137004" y="510647"/>
            <a:ext cx="6869992" cy="313480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90" name="テキスト プレースホルダー 3"/>
          <p:cNvSpPr>
            <a:spLocks noGrp="1"/>
          </p:cNvSpPr>
          <p:nvPr>
            <p:ph type="body" sz="half" idx="2"/>
          </p:nvPr>
        </p:nvSpPr>
        <p:spPr>
          <a:xfrm>
            <a:off x="1137004" y="4414717"/>
            <a:ext cx="6869993" cy="611189"/>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91" name="日付プレースホルダー 4"/>
          <p:cNvSpPr>
            <a:spLocks noGrp="1"/>
          </p:cNvSpPr>
          <p:nvPr>
            <p:ph type="dt" sz="half" idx="10"/>
          </p:nvPr>
        </p:nvSpPr>
        <p:spPr/>
        <p:txBody>
          <a:bodyPr/>
          <a:lstStyle>
            <a:lvl1pPr>
              <a:defRPr>
                <a:solidFill>
                  <a:srgbClr val="45472B"/>
                </a:solidFill>
              </a:defRPr>
            </a:lvl1pPr>
          </a:lstStyle>
          <a:p>
            <a:fld id="{4DEFB63F-54C0-447A-A4AA-523617961B0A}" type="datetime1">
              <a:rPr kumimoji="1" lang="ja-JP" altLang="en-US" smtClean="0"/>
              <a:t>2024/2/16</a:t>
            </a:fld>
            <a:endParaRPr kumimoji="1" lang="ja-JP" altLang="en-US"/>
          </a:p>
        </p:txBody>
      </p:sp>
      <p:sp>
        <p:nvSpPr>
          <p:cNvPr id="1092" name="フッター プレースホルダー 5"/>
          <p:cNvSpPr>
            <a:spLocks noGrp="1"/>
          </p:cNvSpPr>
          <p:nvPr>
            <p:ph type="ftr" sz="quarter" idx="11"/>
          </p:nvPr>
        </p:nvSpPr>
        <p:spPr/>
        <p:txBody>
          <a:bodyPr/>
          <a:lstStyle>
            <a:lvl1pPr>
              <a:defRPr>
                <a:solidFill>
                  <a:srgbClr val="45472B"/>
                </a:solidFill>
              </a:defRPr>
            </a:lvl1pPr>
          </a:lstStyle>
          <a:p>
            <a:endParaRPr kumimoji="1" lang="ja-JP" altLang="en-US"/>
          </a:p>
        </p:txBody>
      </p:sp>
      <p:sp>
        <p:nvSpPr>
          <p:cNvPr id="1093" name="スライド番号プレースホルダー 6"/>
          <p:cNvSpPr>
            <a:spLocks noGrp="1"/>
          </p:cNvSpPr>
          <p:nvPr>
            <p:ph type="sldNum" sz="quarter" idx="12"/>
          </p:nvPr>
        </p:nvSpPr>
        <p:spPr/>
        <p:txBody>
          <a:bodyPr/>
          <a:lstStyle>
            <a:lvl1pPr>
              <a:defRPr>
                <a:solidFill>
                  <a:srgbClr val="45472B"/>
                </a:solidFill>
              </a:defRPr>
            </a:lvl1pPr>
          </a:lstStyle>
          <a:p>
            <a:fld id="{4356D1A3-C158-B244-AB0A-A0F32BA00DA3}" type="slidenum">
              <a:rPr lang="ja-JP" altLang="en-US" smtClean="0"/>
              <a:pPr/>
              <a:t>‹#›</a:t>
            </a:fld>
            <a:endParaRPr lang="ja-JP"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フローチャート: 処理 12"/>
          <p:cNvSpPr/>
          <p:nvPr/>
        </p:nvSpPr>
        <p:spPr>
          <a:xfrm>
            <a:off x="0" y="0"/>
            <a:ext cx="9144000" cy="5715000"/>
          </a:xfrm>
          <a:prstGeom prst="flowChartProcess">
            <a:avLst/>
          </a:prstGeom>
          <a:gradFill>
            <a:gsLst>
              <a:gs pos="0">
                <a:schemeClr val="accent1">
                  <a:lumMod val="60000"/>
                  <a:lumOff val="40000"/>
                </a:schemeClr>
              </a:gs>
              <a:gs pos="29000">
                <a:schemeClr val="accent1">
                  <a:lumMod val="30000"/>
                  <a:lumOff val="70000"/>
                </a:schemeClr>
              </a:gs>
              <a:gs pos="71245">
                <a:srgbClr val="C4D9C7">
                  <a:lumMod val="30000"/>
                  <a:lumOff val="70000"/>
                </a:srgbClr>
              </a:gs>
              <a:gs pos="100000">
                <a:schemeClr val="accent1">
                  <a:lumMod val="50000"/>
                  <a:lumOff val="50000"/>
                </a:schemeClr>
              </a:gs>
            </a:gsLst>
            <a:lin ang="16200000" scaled="0"/>
            <a:tileRect/>
          </a:gradFill>
          <a:ln w="0">
            <a:solidFill>
              <a:schemeClr val="accent1">
                <a:shade val="95000"/>
                <a:satMod val="10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26" name="正方形/長方形 16"/>
          <p:cNvSpPr/>
          <p:nvPr/>
        </p:nvSpPr>
        <p:spPr>
          <a:xfrm>
            <a:off x="2" y="5183984"/>
            <a:ext cx="9143999" cy="531016"/>
          </a:xfrm>
          <a:prstGeom prst="rect">
            <a:avLst/>
          </a:prstGeom>
          <a:solidFill>
            <a:schemeClr val="accent4">
              <a:lumMod val="20000"/>
              <a:lumOff val="80000"/>
            </a:schemeClr>
          </a:solidFill>
          <a:ln>
            <a:noFill/>
          </a:ln>
          <a:effectLst>
            <a:outerShdw blurRad="63500" dist="38100" dir="16200000" rotWithShape="0">
              <a:srgbClr val="000000">
                <a:alpha val="10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27" name="正方形/長方形 14"/>
          <p:cNvSpPr/>
          <p:nvPr/>
        </p:nvSpPr>
        <p:spPr>
          <a:xfrm>
            <a:off x="1" y="5688"/>
            <a:ext cx="1525681" cy="2428479"/>
          </a:xfrm>
          <a:custGeom>
            <a:avLst/>
            <a:gdLst>
              <a:gd name="connsiteX0" fmla="*/ 0 w 670175"/>
              <a:gd name="connsiteY0" fmla="*/ 0 h 822960"/>
              <a:gd name="connsiteX1" fmla="*/ 670175 w 670175"/>
              <a:gd name="connsiteY1" fmla="*/ 0 h 822960"/>
              <a:gd name="connsiteX2" fmla="*/ 670175 w 670175"/>
              <a:gd name="connsiteY2" fmla="*/ 822960 h 822960"/>
              <a:gd name="connsiteX3" fmla="*/ 0 w 670175"/>
              <a:gd name="connsiteY3" fmla="*/ 822960 h 822960"/>
              <a:gd name="connsiteX4" fmla="*/ 0 w 670175"/>
              <a:gd name="connsiteY4" fmla="*/ 0 h 822960"/>
              <a:gd name="connsiteX0" fmla="*/ 0 w 670175"/>
              <a:gd name="connsiteY0" fmla="*/ 11759 h 834719"/>
              <a:gd name="connsiteX1" fmla="*/ 487913 w 670175"/>
              <a:gd name="connsiteY1" fmla="*/ 0 h 834719"/>
              <a:gd name="connsiteX2" fmla="*/ 670175 w 670175"/>
              <a:gd name="connsiteY2" fmla="*/ 834719 h 834719"/>
              <a:gd name="connsiteX3" fmla="*/ 0 w 670175"/>
              <a:gd name="connsiteY3" fmla="*/ 834719 h 834719"/>
              <a:gd name="connsiteX4" fmla="*/ 0 w 670175"/>
              <a:gd name="connsiteY4" fmla="*/ 11759 h 834719"/>
              <a:gd name="connsiteX0" fmla="*/ 0 w 1140531"/>
              <a:gd name="connsiteY0" fmla="*/ 0 h 822960"/>
              <a:gd name="connsiteX1" fmla="*/ 1140531 w 1140531"/>
              <a:gd name="connsiteY1" fmla="*/ 17640 h 822960"/>
              <a:gd name="connsiteX2" fmla="*/ 670175 w 1140531"/>
              <a:gd name="connsiteY2" fmla="*/ 822960 h 822960"/>
              <a:gd name="connsiteX3" fmla="*/ 0 w 1140531"/>
              <a:gd name="connsiteY3" fmla="*/ 822960 h 822960"/>
              <a:gd name="connsiteX4" fmla="*/ 0 w 1140531"/>
              <a:gd name="connsiteY4" fmla="*/ 0 h 822960"/>
              <a:gd name="connsiteX0" fmla="*/ 0 w 1140531"/>
              <a:gd name="connsiteY0" fmla="*/ 705 h 823665"/>
              <a:gd name="connsiteX1" fmla="*/ 1140531 w 1140531"/>
              <a:gd name="connsiteY1" fmla="*/ 0 h 823665"/>
              <a:gd name="connsiteX2" fmla="*/ 670175 w 1140531"/>
              <a:gd name="connsiteY2" fmla="*/ 823665 h 823665"/>
              <a:gd name="connsiteX3" fmla="*/ 0 w 1140531"/>
              <a:gd name="connsiteY3" fmla="*/ 823665 h 823665"/>
              <a:gd name="connsiteX4" fmla="*/ 0 w 1140531"/>
              <a:gd name="connsiteY4" fmla="*/ 705 h 823665"/>
              <a:gd name="connsiteX0" fmla="*/ 0 w 4162564"/>
              <a:gd name="connsiteY0" fmla="*/ 705 h 823665"/>
              <a:gd name="connsiteX1" fmla="*/ 4162564 w 4162564"/>
              <a:gd name="connsiteY1" fmla="*/ 0 h 823665"/>
              <a:gd name="connsiteX2" fmla="*/ 670175 w 4162564"/>
              <a:gd name="connsiteY2" fmla="*/ 823665 h 823665"/>
              <a:gd name="connsiteX3" fmla="*/ 0 w 4162564"/>
              <a:gd name="connsiteY3" fmla="*/ 823665 h 823665"/>
              <a:gd name="connsiteX4" fmla="*/ 0 w 4162564"/>
              <a:gd name="connsiteY4" fmla="*/ 705 h 823665"/>
              <a:gd name="connsiteX0" fmla="*/ 0 w 4162564"/>
              <a:gd name="connsiteY0" fmla="*/ 705 h 823665"/>
              <a:gd name="connsiteX1" fmla="*/ 4162564 w 4162564"/>
              <a:gd name="connsiteY1" fmla="*/ 0 h 823665"/>
              <a:gd name="connsiteX2" fmla="*/ 699573 w 4162564"/>
              <a:gd name="connsiteY2" fmla="*/ 822960 h 823665"/>
              <a:gd name="connsiteX3" fmla="*/ 0 w 4162564"/>
              <a:gd name="connsiteY3" fmla="*/ 823665 h 823665"/>
              <a:gd name="connsiteX4" fmla="*/ 0 w 4162564"/>
              <a:gd name="connsiteY4" fmla="*/ 705 h 823665"/>
              <a:gd name="connsiteX0" fmla="*/ 0 w 4162564"/>
              <a:gd name="connsiteY0" fmla="*/ 705 h 823665"/>
              <a:gd name="connsiteX1" fmla="*/ 4162564 w 4162564"/>
              <a:gd name="connsiteY1" fmla="*/ 0 h 823665"/>
              <a:gd name="connsiteX2" fmla="*/ 0 w 4162564"/>
              <a:gd name="connsiteY2" fmla="*/ 823665 h 823665"/>
              <a:gd name="connsiteX3" fmla="*/ 0 w 4162564"/>
              <a:gd name="connsiteY3" fmla="*/ 705 h 823665"/>
              <a:gd name="connsiteX0" fmla="*/ 0 w 4162564"/>
              <a:gd name="connsiteY0" fmla="*/ 705 h 990177"/>
              <a:gd name="connsiteX1" fmla="*/ 4162564 w 4162564"/>
              <a:gd name="connsiteY1" fmla="*/ 0 h 990177"/>
              <a:gd name="connsiteX2" fmla="*/ 24017 w 4162564"/>
              <a:gd name="connsiteY2" fmla="*/ 990177 h 990177"/>
              <a:gd name="connsiteX3" fmla="*/ 0 w 4162564"/>
              <a:gd name="connsiteY3" fmla="*/ 705 h 990177"/>
              <a:gd name="connsiteX0" fmla="*/ 0 w 4162564"/>
              <a:gd name="connsiteY0" fmla="*/ 705 h 988896"/>
              <a:gd name="connsiteX1" fmla="*/ 4162564 w 4162564"/>
              <a:gd name="connsiteY1" fmla="*/ 0 h 988896"/>
              <a:gd name="connsiteX2" fmla="*/ 8006 w 4162564"/>
              <a:gd name="connsiteY2" fmla="*/ 988896 h 988896"/>
              <a:gd name="connsiteX3" fmla="*/ 0 w 4162564"/>
              <a:gd name="connsiteY3" fmla="*/ 705 h 988896"/>
              <a:gd name="connsiteX0" fmla="*/ 0 w 4162564"/>
              <a:gd name="connsiteY0" fmla="*/ 705 h 954099"/>
              <a:gd name="connsiteX1" fmla="*/ 4162564 w 4162564"/>
              <a:gd name="connsiteY1" fmla="*/ 0 h 954099"/>
              <a:gd name="connsiteX2" fmla="*/ 35191 w 4162564"/>
              <a:gd name="connsiteY2" fmla="*/ 954099 h 954099"/>
              <a:gd name="connsiteX3" fmla="*/ 0 w 4162564"/>
              <a:gd name="connsiteY3" fmla="*/ 705 h 954099"/>
            </a:gdLst>
            <a:ahLst/>
            <a:cxnLst>
              <a:cxn ang="0">
                <a:pos x="connsiteX0" y="connsiteY0"/>
              </a:cxn>
              <a:cxn ang="0">
                <a:pos x="connsiteX1" y="connsiteY1"/>
              </a:cxn>
              <a:cxn ang="0">
                <a:pos x="connsiteX2" y="connsiteY2"/>
              </a:cxn>
              <a:cxn ang="0">
                <a:pos x="connsiteX3" y="connsiteY3"/>
              </a:cxn>
            </a:cxnLst>
            <a:rect l="l" t="t" r="r" b="b"/>
            <a:pathLst>
              <a:path w="4162564" h="954099">
                <a:moveTo>
                  <a:pt x="0" y="705"/>
                </a:moveTo>
                <a:lnTo>
                  <a:pt x="4162564" y="0"/>
                </a:lnTo>
                <a:lnTo>
                  <a:pt x="35191" y="954099"/>
                </a:lnTo>
                <a:cubicBezTo>
                  <a:pt x="32522" y="624702"/>
                  <a:pt x="2669" y="330102"/>
                  <a:pt x="0" y="705"/>
                </a:cubicBezTo>
                <a:close/>
              </a:path>
            </a:pathLst>
          </a:custGeom>
          <a:gradFill>
            <a:gsLst>
              <a:gs pos="0">
                <a:schemeClr val="accent6"/>
              </a:gs>
              <a:gs pos="100000">
                <a:schemeClr val="accent6">
                  <a:lumMod val="90000"/>
                </a:schemeClr>
              </a:gs>
            </a:gsLst>
            <a:lin ang="16200000" scaled="0"/>
            <a:tileRect/>
          </a:gradFill>
          <a:ln>
            <a:noFill/>
          </a:ln>
          <a:effectLst>
            <a:outerShdw blurRad="63500" dist="23000" dir="5400000"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028" name="正方形/長方形 14"/>
          <p:cNvSpPr/>
          <p:nvPr/>
        </p:nvSpPr>
        <p:spPr>
          <a:xfrm>
            <a:off x="2" y="-4900"/>
            <a:ext cx="1204851" cy="1931066"/>
          </a:xfrm>
          <a:custGeom>
            <a:avLst/>
            <a:gdLst>
              <a:gd name="connsiteX0" fmla="*/ 0 w 670175"/>
              <a:gd name="connsiteY0" fmla="*/ 0 h 822960"/>
              <a:gd name="connsiteX1" fmla="*/ 670175 w 670175"/>
              <a:gd name="connsiteY1" fmla="*/ 0 h 822960"/>
              <a:gd name="connsiteX2" fmla="*/ 670175 w 670175"/>
              <a:gd name="connsiteY2" fmla="*/ 822960 h 822960"/>
              <a:gd name="connsiteX3" fmla="*/ 0 w 670175"/>
              <a:gd name="connsiteY3" fmla="*/ 822960 h 822960"/>
              <a:gd name="connsiteX4" fmla="*/ 0 w 670175"/>
              <a:gd name="connsiteY4" fmla="*/ 0 h 822960"/>
              <a:gd name="connsiteX0" fmla="*/ 0 w 670175"/>
              <a:gd name="connsiteY0" fmla="*/ 11759 h 834719"/>
              <a:gd name="connsiteX1" fmla="*/ 487913 w 670175"/>
              <a:gd name="connsiteY1" fmla="*/ 0 h 834719"/>
              <a:gd name="connsiteX2" fmla="*/ 670175 w 670175"/>
              <a:gd name="connsiteY2" fmla="*/ 834719 h 834719"/>
              <a:gd name="connsiteX3" fmla="*/ 0 w 670175"/>
              <a:gd name="connsiteY3" fmla="*/ 834719 h 834719"/>
              <a:gd name="connsiteX4" fmla="*/ 0 w 670175"/>
              <a:gd name="connsiteY4" fmla="*/ 11759 h 834719"/>
              <a:gd name="connsiteX0" fmla="*/ 0 w 1140531"/>
              <a:gd name="connsiteY0" fmla="*/ 0 h 822960"/>
              <a:gd name="connsiteX1" fmla="*/ 1140531 w 1140531"/>
              <a:gd name="connsiteY1" fmla="*/ 17640 h 822960"/>
              <a:gd name="connsiteX2" fmla="*/ 670175 w 1140531"/>
              <a:gd name="connsiteY2" fmla="*/ 822960 h 822960"/>
              <a:gd name="connsiteX3" fmla="*/ 0 w 1140531"/>
              <a:gd name="connsiteY3" fmla="*/ 822960 h 822960"/>
              <a:gd name="connsiteX4" fmla="*/ 0 w 1140531"/>
              <a:gd name="connsiteY4" fmla="*/ 0 h 822960"/>
              <a:gd name="connsiteX0" fmla="*/ 0 w 1140531"/>
              <a:gd name="connsiteY0" fmla="*/ 705 h 823665"/>
              <a:gd name="connsiteX1" fmla="*/ 1140531 w 1140531"/>
              <a:gd name="connsiteY1" fmla="*/ 0 h 823665"/>
              <a:gd name="connsiteX2" fmla="*/ 670175 w 1140531"/>
              <a:gd name="connsiteY2" fmla="*/ 823665 h 823665"/>
              <a:gd name="connsiteX3" fmla="*/ 0 w 1140531"/>
              <a:gd name="connsiteY3" fmla="*/ 823665 h 823665"/>
              <a:gd name="connsiteX4" fmla="*/ 0 w 1140531"/>
              <a:gd name="connsiteY4" fmla="*/ 705 h 823665"/>
              <a:gd name="connsiteX0" fmla="*/ 0 w 4162564"/>
              <a:gd name="connsiteY0" fmla="*/ 705 h 823665"/>
              <a:gd name="connsiteX1" fmla="*/ 4162564 w 4162564"/>
              <a:gd name="connsiteY1" fmla="*/ 0 h 823665"/>
              <a:gd name="connsiteX2" fmla="*/ 670175 w 4162564"/>
              <a:gd name="connsiteY2" fmla="*/ 823665 h 823665"/>
              <a:gd name="connsiteX3" fmla="*/ 0 w 4162564"/>
              <a:gd name="connsiteY3" fmla="*/ 823665 h 823665"/>
              <a:gd name="connsiteX4" fmla="*/ 0 w 4162564"/>
              <a:gd name="connsiteY4" fmla="*/ 705 h 823665"/>
              <a:gd name="connsiteX0" fmla="*/ 0 w 4162564"/>
              <a:gd name="connsiteY0" fmla="*/ 705 h 823665"/>
              <a:gd name="connsiteX1" fmla="*/ 4162564 w 4162564"/>
              <a:gd name="connsiteY1" fmla="*/ 0 h 823665"/>
              <a:gd name="connsiteX2" fmla="*/ 246981 w 4162564"/>
              <a:gd name="connsiteY2" fmla="*/ 823665 h 823665"/>
              <a:gd name="connsiteX3" fmla="*/ 0 w 4162564"/>
              <a:gd name="connsiteY3" fmla="*/ 823665 h 823665"/>
              <a:gd name="connsiteX4" fmla="*/ 0 w 4162564"/>
              <a:gd name="connsiteY4" fmla="*/ 705 h 823665"/>
              <a:gd name="connsiteX0" fmla="*/ 0 w 4162564"/>
              <a:gd name="connsiteY0" fmla="*/ 705 h 823665"/>
              <a:gd name="connsiteX1" fmla="*/ 4162564 w 4162564"/>
              <a:gd name="connsiteY1" fmla="*/ 0 h 823665"/>
              <a:gd name="connsiteX2" fmla="*/ 177606 w 4162564"/>
              <a:gd name="connsiteY2" fmla="*/ 823665 h 823665"/>
              <a:gd name="connsiteX3" fmla="*/ 0 w 4162564"/>
              <a:gd name="connsiteY3" fmla="*/ 823665 h 823665"/>
              <a:gd name="connsiteX4" fmla="*/ 0 w 4162564"/>
              <a:gd name="connsiteY4" fmla="*/ 705 h 823665"/>
              <a:gd name="connsiteX0" fmla="*/ 0 w 4162564"/>
              <a:gd name="connsiteY0" fmla="*/ 705 h 824371"/>
              <a:gd name="connsiteX1" fmla="*/ 4162564 w 4162564"/>
              <a:gd name="connsiteY1" fmla="*/ 0 h 824371"/>
              <a:gd name="connsiteX2" fmla="*/ 115167 w 4162564"/>
              <a:gd name="connsiteY2" fmla="*/ 824371 h 824371"/>
              <a:gd name="connsiteX3" fmla="*/ 0 w 4162564"/>
              <a:gd name="connsiteY3" fmla="*/ 823665 h 824371"/>
              <a:gd name="connsiteX4" fmla="*/ 0 w 4162564"/>
              <a:gd name="connsiteY4" fmla="*/ 705 h 824371"/>
              <a:gd name="connsiteX0" fmla="*/ 0 w 4211127"/>
              <a:gd name="connsiteY0" fmla="*/ 705 h 824371"/>
              <a:gd name="connsiteX1" fmla="*/ 4211127 w 4211127"/>
              <a:gd name="connsiteY1" fmla="*/ 0 h 824371"/>
              <a:gd name="connsiteX2" fmla="*/ 115167 w 4211127"/>
              <a:gd name="connsiteY2" fmla="*/ 824371 h 824371"/>
              <a:gd name="connsiteX3" fmla="*/ 0 w 4211127"/>
              <a:gd name="connsiteY3" fmla="*/ 823665 h 824371"/>
              <a:gd name="connsiteX4" fmla="*/ 0 w 4211127"/>
              <a:gd name="connsiteY4" fmla="*/ 705 h 824371"/>
              <a:gd name="connsiteX0" fmla="*/ 0 w 4211127"/>
              <a:gd name="connsiteY0" fmla="*/ 705 h 823665"/>
              <a:gd name="connsiteX1" fmla="*/ 4211127 w 4211127"/>
              <a:gd name="connsiteY1" fmla="*/ 0 h 823665"/>
              <a:gd name="connsiteX2" fmla="*/ 0 w 4211127"/>
              <a:gd name="connsiteY2" fmla="*/ 823665 h 823665"/>
              <a:gd name="connsiteX3" fmla="*/ 0 w 4211127"/>
              <a:gd name="connsiteY3" fmla="*/ 705 h 823665"/>
            </a:gdLst>
            <a:ahLst/>
            <a:cxnLst>
              <a:cxn ang="0">
                <a:pos x="connsiteX0" y="connsiteY0"/>
              </a:cxn>
              <a:cxn ang="0">
                <a:pos x="connsiteX1" y="connsiteY1"/>
              </a:cxn>
              <a:cxn ang="0">
                <a:pos x="connsiteX2" y="connsiteY2"/>
              </a:cxn>
              <a:cxn ang="0">
                <a:pos x="connsiteX3" y="connsiteY3"/>
              </a:cxn>
            </a:cxnLst>
            <a:rect l="l" t="t" r="r" b="b"/>
            <a:pathLst>
              <a:path w="4211127" h="823665">
                <a:moveTo>
                  <a:pt x="0" y="705"/>
                </a:moveTo>
                <a:lnTo>
                  <a:pt x="4211127" y="0"/>
                </a:lnTo>
                <a:lnTo>
                  <a:pt x="0" y="823665"/>
                </a:lnTo>
                <a:lnTo>
                  <a:pt x="0" y="705"/>
                </a:lnTo>
                <a:close/>
              </a:path>
            </a:pathLst>
          </a:custGeom>
          <a:gradFill>
            <a:gsLst>
              <a:gs pos="0">
                <a:schemeClr val="accent3">
                  <a:lumMod val="60000"/>
                  <a:lumOff val="40000"/>
                </a:schemeClr>
              </a:gs>
              <a:gs pos="79000">
                <a:schemeClr val="accent3">
                  <a:lumMod val="75000"/>
                </a:schemeClr>
              </a:gs>
            </a:gsLst>
            <a:lin ang="16200000" scaled="0"/>
            <a:tileRect/>
          </a:gradFill>
          <a:ln>
            <a:noFill/>
          </a:ln>
          <a:effectLst>
            <a:outerShdw blurRad="63500" dist="23000" dir="5400000" rotWithShape="0">
              <a:srgbClr val="000000">
                <a:alpha val="30000"/>
              </a:srgbClr>
            </a:outerShdw>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029" name="タイトル プレースホルダー 1"/>
          <p:cNvSpPr>
            <a:spLocks noGrp="1"/>
          </p:cNvSpPr>
          <p:nvPr>
            <p:ph type="title"/>
          </p:nvPr>
        </p:nvSpPr>
        <p:spPr>
          <a:xfrm>
            <a:off x="729234" y="338666"/>
            <a:ext cx="7685532" cy="842699"/>
          </a:xfrm>
          <a:prstGeom prst="rect">
            <a:avLst/>
          </a:prstGeom>
        </p:spPr>
        <p:txBody>
          <a:bodyPr vert="horz" lIns="91440" tIns="45720" rIns="91440" bIns="45720" rtlCol="0" anchor="t">
            <a:normAutofit/>
          </a:bodyPr>
          <a:lstStyle/>
          <a:p>
            <a:r>
              <a:rPr kumimoji="1" lang="ja-JP" altLang="en-US" dirty="0" smtClean="0"/>
              <a:t>マスター タイトルの書式設定</a:t>
            </a:r>
            <a:endParaRPr kumimoji="1" lang="ja-JP" altLang="en-US" dirty="0"/>
          </a:p>
        </p:txBody>
      </p:sp>
      <p:sp>
        <p:nvSpPr>
          <p:cNvPr id="1030" name="テキスト プレースホルダー 2"/>
          <p:cNvSpPr>
            <a:spLocks noGrp="1"/>
          </p:cNvSpPr>
          <p:nvPr>
            <p:ph type="body" idx="1"/>
          </p:nvPr>
        </p:nvSpPr>
        <p:spPr>
          <a:xfrm>
            <a:off x="729234" y="1333501"/>
            <a:ext cx="7685532" cy="3771636"/>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5"/>
            <a:r>
              <a:rPr kumimoji="1" lang="ja-JP" altLang="en-US" dirty="0" smtClean="0"/>
              <a:t>第 </a:t>
            </a:r>
            <a:r>
              <a:rPr kumimoji="1" lang="en-US" altLang="ja-JP" dirty="0" smtClean="0"/>
              <a:t>7 </a:t>
            </a:r>
            <a:r>
              <a:rPr kumimoji="1" lang="ja-JP" altLang="en-US" dirty="0" smtClean="0"/>
              <a:t>レベル</a:t>
            </a:r>
          </a:p>
          <a:p>
            <a:pPr lvl="5"/>
            <a:r>
              <a:rPr kumimoji="1" lang="ja-JP" altLang="en-US" dirty="0" smtClean="0"/>
              <a:t>第 </a:t>
            </a:r>
            <a:r>
              <a:rPr kumimoji="1" lang="en-US" altLang="ja-JP" dirty="0" smtClean="0"/>
              <a:t>8 </a:t>
            </a:r>
            <a:r>
              <a:rPr kumimoji="1" lang="ja-JP" altLang="en-US" dirty="0" smtClean="0"/>
              <a:t>レベル</a:t>
            </a:r>
          </a:p>
          <a:p>
            <a:pPr lvl="5"/>
            <a:r>
              <a:rPr kumimoji="1" lang="ja-JP" altLang="en-US" dirty="0" smtClean="0"/>
              <a:t>第 </a:t>
            </a:r>
            <a:r>
              <a:rPr kumimoji="1" lang="en-US" altLang="ja-JP" dirty="0" smtClean="0"/>
              <a:t>9 </a:t>
            </a:r>
            <a:r>
              <a:rPr kumimoji="1" lang="ja-JP" altLang="en-US" dirty="0" smtClean="0"/>
              <a:t>レベル</a:t>
            </a:r>
            <a:endParaRPr kumimoji="1" lang="ja-JP" altLang="en-US" dirty="0"/>
          </a:p>
        </p:txBody>
      </p:sp>
      <p:sp>
        <p:nvSpPr>
          <p:cNvPr id="1031" name="日付プレースホルダー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accent6">
                    <a:lumMod val="50000"/>
                  </a:schemeClr>
                </a:solidFill>
                <a:latin typeface="+mn-ea"/>
                <a:ea typeface="+mn-ea"/>
              </a:defRPr>
            </a:lvl1pPr>
          </a:lstStyle>
          <a:p>
            <a:fld id="{F2C6A44D-D14F-40F6-9D66-EA9BEE7F880B}" type="datetime1">
              <a:rPr kumimoji="1" lang="ja-JP" altLang="en-US" smtClean="0"/>
              <a:t>2024/2/16</a:t>
            </a:fld>
            <a:endParaRPr kumimoji="1" lang="ja-JP" altLang="en-US"/>
          </a:p>
        </p:txBody>
      </p:sp>
      <p:sp>
        <p:nvSpPr>
          <p:cNvPr id="1032" name="フッター プレースホルダー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accent6">
                    <a:lumMod val="50000"/>
                  </a:schemeClr>
                </a:solidFill>
                <a:latin typeface="+mn-ea"/>
                <a:ea typeface="+mn-ea"/>
              </a:defRPr>
            </a:lvl1pPr>
          </a:lstStyle>
          <a:p>
            <a:endParaRPr kumimoji="1" lang="ja-JP" altLang="en-US"/>
          </a:p>
        </p:txBody>
      </p:sp>
      <p:sp>
        <p:nvSpPr>
          <p:cNvPr id="1033" name="スライド番号プレースホルダー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accent6">
                    <a:lumMod val="50000"/>
                  </a:schemeClr>
                </a:solidFill>
                <a:latin typeface="+mn-ea"/>
                <a:ea typeface="+mn-ea"/>
              </a:defRPr>
            </a:lvl1pPr>
          </a:lstStyle>
          <a:p>
            <a:fld id="{4356D1A3-C158-B244-AB0A-A0F32BA00DA3}" type="slidenum">
              <a:rPr lang="ja-JP" altLang="en-US" smtClean="0"/>
              <a:pPr/>
              <a:t>‹#›</a:t>
            </a:fld>
            <a:endParaRPr lang="ja-JP" altLang="en-US" dirty="0"/>
          </a:p>
        </p:txBody>
      </p:sp>
      <p:sp>
        <p:nvSpPr>
          <p:cNvPr id="1034" name="正方形/長方形 17"/>
          <p:cNvSpPr/>
          <p:nvPr/>
        </p:nvSpPr>
        <p:spPr>
          <a:xfrm>
            <a:off x="2" y="1"/>
            <a:ext cx="9143999" cy="176392"/>
          </a:xfrm>
          <a:prstGeom prst="rect">
            <a:avLst/>
          </a:prstGeom>
          <a:solidFill>
            <a:schemeClr val="accent4">
              <a:lumMod val="20000"/>
              <a:lumOff val="80000"/>
            </a:schemeClr>
          </a:solidFill>
          <a:ln>
            <a:noFill/>
          </a:ln>
          <a:effectLst>
            <a:outerShdw blurRad="63500" dist="38100" dir="5400000" rotWithShape="0">
              <a:srgbClr val="000000">
                <a:alpha val="10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35" name="正方形/長方形 14"/>
          <p:cNvSpPr/>
          <p:nvPr/>
        </p:nvSpPr>
        <p:spPr>
          <a:xfrm rot="10800000">
            <a:off x="8110121" y="3524249"/>
            <a:ext cx="1033874" cy="1660654"/>
          </a:xfrm>
          <a:custGeom>
            <a:avLst/>
            <a:gdLst>
              <a:gd name="connsiteX0" fmla="*/ 0 w 670175"/>
              <a:gd name="connsiteY0" fmla="*/ 0 h 822960"/>
              <a:gd name="connsiteX1" fmla="*/ 670175 w 670175"/>
              <a:gd name="connsiteY1" fmla="*/ 0 h 822960"/>
              <a:gd name="connsiteX2" fmla="*/ 670175 w 670175"/>
              <a:gd name="connsiteY2" fmla="*/ 822960 h 822960"/>
              <a:gd name="connsiteX3" fmla="*/ 0 w 670175"/>
              <a:gd name="connsiteY3" fmla="*/ 822960 h 822960"/>
              <a:gd name="connsiteX4" fmla="*/ 0 w 670175"/>
              <a:gd name="connsiteY4" fmla="*/ 0 h 822960"/>
              <a:gd name="connsiteX0" fmla="*/ 0 w 670175"/>
              <a:gd name="connsiteY0" fmla="*/ 11759 h 834719"/>
              <a:gd name="connsiteX1" fmla="*/ 487913 w 670175"/>
              <a:gd name="connsiteY1" fmla="*/ 0 h 834719"/>
              <a:gd name="connsiteX2" fmla="*/ 670175 w 670175"/>
              <a:gd name="connsiteY2" fmla="*/ 834719 h 834719"/>
              <a:gd name="connsiteX3" fmla="*/ 0 w 670175"/>
              <a:gd name="connsiteY3" fmla="*/ 834719 h 834719"/>
              <a:gd name="connsiteX4" fmla="*/ 0 w 670175"/>
              <a:gd name="connsiteY4" fmla="*/ 11759 h 834719"/>
              <a:gd name="connsiteX0" fmla="*/ 0 w 1140531"/>
              <a:gd name="connsiteY0" fmla="*/ 0 h 822960"/>
              <a:gd name="connsiteX1" fmla="*/ 1140531 w 1140531"/>
              <a:gd name="connsiteY1" fmla="*/ 17640 h 822960"/>
              <a:gd name="connsiteX2" fmla="*/ 670175 w 1140531"/>
              <a:gd name="connsiteY2" fmla="*/ 822960 h 822960"/>
              <a:gd name="connsiteX3" fmla="*/ 0 w 1140531"/>
              <a:gd name="connsiteY3" fmla="*/ 822960 h 822960"/>
              <a:gd name="connsiteX4" fmla="*/ 0 w 1140531"/>
              <a:gd name="connsiteY4" fmla="*/ 0 h 822960"/>
              <a:gd name="connsiteX0" fmla="*/ 0 w 1140531"/>
              <a:gd name="connsiteY0" fmla="*/ 705 h 823665"/>
              <a:gd name="connsiteX1" fmla="*/ 1140531 w 1140531"/>
              <a:gd name="connsiteY1" fmla="*/ 0 h 823665"/>
              <a:gd name="connsiteX2" fmla="*/ 670175 w 1140531"/>
              <a:gd name="connsiteY2" fmla="*/ 823665 h 823665"/>
              <a:gd name="connsiteX3" fmla="*/ 0 w 1140531"/>
              <a:gd name="connsiteY3" fmla="*/ 823665 h 823665"/>
              <a:gd name="connsiteX4" fmla="*/ 0 w 1140531"/>
              <a:gd name="connsiteY4" fmla="*/ 705 h 823665"/>
              <a:gd name="connsiteX0" fmla="*/ 0 w 4162564"/>
              <a:gd name="connsiteY0" fmla="*/ 705 h 823665"/>
              <a:gd name="connsiteX1" fmla="*/ 4162564 w 4162564"/>
              <a:gd name="connsiteY1" fmla="*/ 0 h 823665"/>
              <a:gd name="connsiteX2" fmla="*/ 670175 w 4162564"/>
              <a:gd name="connsiteY2" fmla="*/ 823665 h 823665"/>
              <a:gd name="connsiteX3" fmla="*/ 0 w 4162564"/>
              <a:gd name="connsiteY3" fmla="*/ 823665 h 823665"/>
              <a:gd name="connsiteX4" fmla="*/ 0 w 4162564"/>
              <a:gd name="connsiteY4" fmla="*/ 705 h 823665"/>
              <a:gd name="connsiteX0" fmla="*/ 0 w 4162564"/>
              <a:gd name="connsiteY0" fmla="*/ 705 h 823665"/>
              <a:gd name="connsiteX1" fmla="*/ 4162564 w 4162564"/>
              <a:gd name="connsiteY1" fmla="*/ 0 h 823665"/>
              <a:gd name="connsiteX2" fmla="*/ 699573 w 4162564"/>
              <a:gd name="connsiteY2" fmla="*/ 822960 h 823665"/>
              <a:gd name="connsiteX3" fmla="*/ 0 w 4162564"/>
              <a:gd name="connsiteY3" fmla="*/ 823665 h 823665"/>
              <a:gd name="connsiteX4" fmla="*/ 0 w 4162564"/>
              <a:gd name="connsiteY4" fmla="*/ 705 h 823665"/>
              <a:gd name="connsiteX0" fmla="*/ 0 w 4162564"/>
              <a:gd name="connsiteY0" fmla="*/ 705 h 823665"/>
              <a:gd name="connsiteX1" fmla="*/ 4162564 w 4162564"/>
              <a:gd name="connsiteY1" fmla="*/ 0 h 823665"/>
              <a:gd name="connsiteX2" fmla="*/ 0 w 4162564"/>
              <a:gd name="connsiteY2" fmla="*/ 823665 h 823665"/>
              <a:gd name="connsiteX3" fmla="*/ 0 w 4162564"/>
              <a:gd name="connsiteY3" fmla="*/ 705 h 823665"/>
              <a:gd name="connsiteX0" fmla="*/ 0 w 4162564"/>
              <a:gd name="connsiteY0" fmla="*/ 705 h 990177"/>
              <a:gd name="connsiteX1" fmla="*/ 4162564 w 4162564"/>
              <a:gd name="connsiteY1" fmla="*/ 0 h 990177"/>
              <a:gd name="connsiteX2" fmla="*/ 24017 w 4162564"/>
              <a:gd name="connsiteY2" fmla="*/ 990177 h 990177"/>
              <a:gd name="connsiteX3" fmla="*/ 0 w 4162564"/>
              <a:gd name="connsiteY3" fmla="*/ 705 h 990177"/>
              <a:gd name="connsiteX0" fmla="*/ 0 w 4162564"/>
              <a:gd name="connsiteY0" fmla="*/ 705 h 988896"/>
              <a:gd name="connsiteX1" fmla="*/ 4162564 w 4162564"/>
              <a:gd name="connsiteY1" fmla="*/ 0 h 988896"/>
              <a:gd name="connsiteX2" fmla="*/ 8006 w 4162564"/>
              <a:gd name="connsiteY2" fmla="*/ 988896 h 988896"/>
              <a:gd name="connsiteX3" fmla="*/ 0 w 4162564"/>
              <a:gd name="connsiteY3" fmla="*/ 705 h 988896"/>
              <a:gd name="connsiteX0" fmla="*/ 0 w 4162564"/>
              <a:gd name="connsiteY0" fmla="*/ 705 h 962798"/>
              <a:gd name="connsiteX1" fmla="*/ 4162564 w 4162564"/>
              <a:gd name="connsiteY1" fmla="*/ 0 h 962798"/>
              <a:gd name="connsiteX2" fmla="*/ 8006 w 4162564"/>
              <a:gd name="connsiteY2" fmla="*/ 962798 h 962798"/>
              <a:gd name="connsiteX3" fmla="*/ 0 w 4162564"/>
              <a:gd name="connsiteY3" fmla="*/ 705 h 962798"/>
            </a:gdLst>
            <a:ahLst/>
            <a:cxnLst>
              <a:cxn ang="0">
                <a:pos x="connsiteX0" y="connsiteY0"/>
              </a:cxn>
              <a:cxn ang="0">
                <a:pos x="connsiteX1" y="connsiteY1"/>
              </a:cxn>
              <a:cxn ang="0">
                <a:pos x="connsiteX2" y="connsiteY2"/>
              </a:cxn>
              <a:cxn ang="0">
                <a:pos x="connsiteX3" y="connsiteY3"/>
              </a:cxn>
            </a:cxnLst>
            <a:rect l="l" t="t" r="r" b="b"/>
            <a:pathLst>
              <a:path w="4162564" h="962798">
                <a:moveTo>
                  <a:pt x="0" y="705"/>
                </a:moveTo>
                <a:lnTo>
                  <a:pt x="4162564" y="0"/>
                </a:lnTo>
                <a:lnTo>
                  <a:pt x="8006" y="962798"/>
                </a:lnTo>
                <a:cubicBezTo>
                  <a:pt x="5337" y="633401"/>
                  <a:pt x="2669" y="330102"/>
                  <a:pt x="0" y="705"/>
                </a:cubicBezTo>
                <a:close/>
              </a:path>
            </a:pathLst>
          </a:custGeom>
          <a:gradFill>
            <a:gsLst>
              <a:gs pos="0">
                <a:schemeClr val="accent6"/>
              </a:gs>
              <a:gs pos="100000">
                <a:schemeClr val="accent6">
                  <a:lumMod val="90000"/>
                </a:schemeClr>
              </a:gs>
            </a:gsLst>
            <a:lin ang="16200000" scaled="0"/>
            <a:tileRect/>
          </a:gradFill>
          <a:ln>
            <a:noFill/>
          </a:ln>
          <a:effectLst>
            <a:outerShdw blurRad="63500" dist="25400" dir="13500000" algn="br" rotWithShape="0">
              <a:prstClr val="black">
                <a:alpha val="20000"/>
              </a:prstClr>
            </a:outerShdw>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1036" name="正方形/長方形 14"/>
          <p:cNvSpPr/>
          <p:nvPr/>
        </p:nvSpPr>
        <p:spPr>
          <a:xfrm rot="10800000">
            <a:off x="8414765" y="4016141"/>
            <a:ext cx="729229" cy="1168766"/>
          </a:xfrm>
          <a:custGeom>
            <a:avLst/>
            <a:gdLst>
              <a:gd name="connsiteX0" fmla="*/ 0 w 670175"/>
              <a:gd name="connsiteY0" fmla="*/ 0 h 822960"/>
              <a:gd name="connsiteX1" fmla="*/ 670175 w 670175"/>
              <a:gd name="connsiteY1" fmla="*/ 0 h 822960"/>
              <a:gd name="connsiteX2" fmla="*/ 670175 w 670175"/>
              <a:gd name="connsiteY2" fmla="*/ 822960 h 822960"/>
              <a:gd name="connsiteX3" fmla="*/ 0 w 670175"/>
              <a:gd name="connsiteY3" fmla="*/ 822960 h 822960"/>
              <a:gd name="connsiteX4" fmla="*/ 0 w 670175"/>
              <a:gd name="connsiteY4" fmla="*/ 0 h 822960"/>
              <a:gd name="connsiteX0" fmla="*/ 0 w 670175"/>
              <a:gd name="connsiteY0" fmla="*/ 11759 h 834719"/>
              <a:gd name="connsiteX1" fmla="*/ 487913 w 670175"/>
              <a:gd name="connsiteY1" fmla="*/ 0 h 834719"/>
              <a:gd name="connsiteX2" fmla="*/ 670175 w 670175"/>
              <a:gd name="connsiteY2" fmla="*/ 834719 h 834719"/>
              <a:gd name="connsiteX3" fmla="*/ 0 w 670175"/>
              <a:gd name="connsiteY3" fmla="*/ 834719 h 834719"/>
              <a:gd name="connsiteX4" fmla="*/ 0 w 670175"/>
              <a:gd name="connsiteY4" fmla="*/ 11759 h 834719"/>
              <a:gd name="connsiteX0" fmla="*/ 0 w 1140531"/>
              <a:gd name="connsiteY0" fmla="*/ 0 h 822960"/>
              <a:gd name="connsiteX1" fmla="*/ 1140531 w 1140531"/>
              <a:gd name="connsiteY1" fmla="*/ 17640 h 822960"/>
              <a:gd name="connsiteX2" fmla="*/ 670175 w 1140531"/>
              <a:gd name="connsiteY2" fmla="*/ 822960 h 822960"/>
              <a:gd name="connsiteX3" fmla="*/ 0 w 1140531"/>
              <a:gd name="connsiteY3" fmla="*/ 822960 h 822960"/>
              <a:gd name="connsiteX4" fmla="*/ 0 w 1140531"/>
              <a:gd name="connsiteY4" fmla="*/ 0 h 822960"/>
              <a:gd name="connsiteX0" fmla="*/ 0 w 1140531"/>
              <a:gd name="connsiteY0" fmla="*/ 705 h 823665"/>
              <a:gd name="connsiteX1" fmla="*/ 1140531 w 1140531"/>
              <a:gd name="connsiteY1" fmla="*/ 0 h 823665"/>
              <a:gd name="connsiteX2" fmla="*/ 670175 w 1140531"/>
              <a:gd name="connsiteY2" fmla="*/ 823665 h 823665"/>
              <a:gd name="connsiteX3" fmla="*/ 0 w 1140531"/>
              <a:gd name="connsiteY3" fmla="*/ 823665 h 823665"/>
              <a:gd name="connsiteX4" fmla="*/ 0 w 1140531"/>
              <a:gd name="connsiteY4" fmla="*/ 705 h 823665"/>
              <a:gd name="connsiteX0" fmla="*/ 0 w 4162564"/>
              <a:gd name="connsiteY0" fmla="*/ 705 h 823665"/>
              <a:gd name="connsiteX1" fmla="*/ 4162564 w 4162564"/>
              <a:gd name="connsiteY1" fmla="*/ 0 h 823665"/>
              <a:gd name="connsiteX2" fmla="*/ 670175 w 4162564"/>
              <a:gd name="connsiteY2" fmla="*/ 823665 h 823665"/>
              <a:gd name="connsiteX3" fmla="*/ 0 w 4162564"/>
              <a:gd name="connsiteY3" fmla="*/ 823665 h 823665"/>
              <a:gd name="connsiteX4" fmla="*/ 0 w 4162564"/>
              <a:gd name="connsiteY4" fmla="*/ 705 h 823665"/>
              <a:gd name="connsiteX0" fmla="*/ 0 w 4162564"/>
              <a:gd name="connsiteY0" fmla="*/ 705 h 823665"/>
              <a:gd name="connsiteX1" fmla="*/ 4162564 w 4162564"/>
              <a:gd name="connsiteY1" fmla="*/ 0 h 823665"/>
              <a:gd name="connsiteX2" fmla="*/ 246981 w 4162564"/>
              <a:gd name="connsiteY2" fmla="*/ 823665 h 823665"/>
              <a:gd name="connsiteX3" fmla="*/ 0 w 4162564"/>
              <a:gd name="connsiteY3" fmla="*/ 823665 h 823665"/>
              <a:gd name="connsiteX4" fmla="*/ 0 w 4162564"/>
              <a:gd name="connsiteY4" fmla="*/ 705 h 823665"/>
              <a:gd name="connsiteX0" fmla="*/ 0 w 4162564"/>
              <a:gd name="connsiteY0" fmla="*/ 705 h 823665"/>
              <a:gd name="connsiteX1" fmla="*/ 4162564 w 4162564"/>
              <a:gd name="connsiteY1" fmla="*/ 0 h 823665"/>
              <a:gd name="connsiteX2" fmla="*/ 177606 w 4162564"/>
              <a:gd name="connsiteY2" fmla="*/ 823665 h 823665"/>
              <a:gd name="connsiteX3" fmla="*/ 0 w 4162564"/>
              <a:gd name="connsiteY3" fmla="*/ 823665 h 823665"/>
              <a:gd name="connsiteX4" fmla="*/ 0 w 4162564"/>
              <a:gd name="connsiteY4" fmla="*/ 705 h 823665"/>
              <a:gd name="connsiteX0" fmla="*/ 0 w 4162564"/>
              <a:gd name="connsiteY0" fmla="*/ 705 h 824371"/>
              <a:gd name="connsiteX1" fmla="*/ 4162564 w 4162564"/>
              <a:gd name="connsiteY1" fmla="*/ 0 h 824371"/>
              <a:gd name="connsiteX2" fmla="*/ 115167 w 4162564"/>
              <a:gd name="connsiteY2" fmla="*/ 824371 h 824371"/>
              <a:gd name="connsiteX3" fmla="*/ 0 w 4162564"/>
              <a:gd name="connsiteY3" fmla="*/ 823665 h 824371"/>
              <a:gd name="connsiteX4" fmla="*/ 0 w 4162564"/>
              <a:gd name="connsiteY4" fmla="*/ 705 h 824371"/>
              <a:gd name="connsiteX0" fmla="*/ 0 w 4211127"/>
              <a:gd name="connsiteY0" fmla="*/ 705 h 824371"/>
              <a:gd name="connsiteX1" fmla="*/ 4211127 w 4211127"/>
              <a:gd name="connsiteY1" fmla="*/ 0 h 824371"/>
              <a:gd name="connsiteX2" fmla="*/ 115167 w 4211127"/>
              <a:gd name="connsiteY2" fmla="*/ 824371 h 824371"/>
              <a:gd name="connsiteX3" fmla="*/ 0 w 4211127"/>
              <a:gd name="connsiteY3" fmla="*/ 823665 h 824371"/>
              <a:gd name="connsiteX4" fmla="*/ 0 w 4211127"/>
              <a:gd name="connsiteY4" fmla="*/ 705 h 824371"/>
              <a:gd name="connsiteX0" fmla="*/ 0 w 4211127"/>
              <a:gd name="connsiteY0" fmla="*/ 705 h 823665"/>
              <a:gd name="connsiteX1" fmla="*/ 4211127 w 4211127"/>
              <a:gd name="connsiteY1" fmla="*/ 0 h 823665"/>
              <a:gd name="connsiteX2" fmla="*/ 0 w 4211127"/>
              <a:gd name="connsiteY2" fmla="*/ 823665 h 823665"/>
              <a:gd name="connsiteX3" fmla="*/ 0 w 4211127"/>
              <a:gd name="connsiteY3" fmla="*/ 705 h 823665"/>
            </a:gdLst>
            <a:ahLst/>
            <a:cxnLst>
              <a:cxn ang="0">
                <a:pos x="connsiteX0" y="connsiteY0"/>
              </a:cxn>
              <a:cxn ang="0">
                <a:pos x="connsiteX1" y="connsiteY1"/>
              </a:cxn>
              <a:cxn ang="0">
                <a:pos x="connsiteX2" y="connsiteY2"/>
              </a:cxn>
              <a:cxn ang="0">
                <a:pos x="connsiteX3" y="connsiteY3"/>
              </a:cxn>
            </a:cxnLst>
            <a:rect l="l" t="t" r="r" b="b"/>
            <a:pathLst>
              <a:path w="4211127" h="823665">
                <a:moveTo>
                  <a:pt x="0" y="705"/>
                </a:moveTo>
                <a:lnTo>
                  <a:pt x="4211127" y="0"/>
                </a:lnTo>
                <a:lnTo>
                  <a:pt x="0" y="823665"/>
                </a:lnTo>
                <a:lnTo>
                  <a:pt x="0" y="705"/>
                </a:lnTo>
                <a:close/>
              </a:path>
            </a:pathLst>
          </a:custGeom>
          <a:gradFill>
            <a:gsLst>
              <a:gs pos="0">
                <a:schemeClr val="accent3">
                  <a:lumMod val="60000"/>
                  <a:lumOff val="40000"/>
                </a:schemeClr>
              </a:gs>
              <a:gs pos="79000">
                <a:schemeClr val="accent3">
                  <a:lumMod val="75000"/>
                </a:schemeClr>
              </a:gs>
            </a:gsLst>
            <a:lin ang="16200000" scaled="0"/>
            <a:tileRect/>
          </a:gradFill>
          <a:ln>
            <a:noFill/>
          </a:ln>
          <a:effectLst>
            <a:outerShdw blurRad="63500" dist="25400" dir="13500000" algn="br" rotWithShape="0">
              <a:prstClr val="black">
                <a:alpha val="20000"/>
              </a:prstClr>
            </a:outerShdw>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4297" r:id="rId1"/>
    <p:sldLayoutId id="2147484298" r:id="rId2"/>
    <p:sldLayoutId id="2147484299" r:id="rId3"/>
    <p:sldLayoutId id="2147484300" r:id="rId4"/>
    <p:sldLayoutId id="2147484301" r:id="rId5"/>
    <p:sldLayoutId id="2147484302" r:id="rId6"/>
    <p:sldLayoutId id="2147484303" r:id="rId7"/>
    <p:sldLayoutId id="2147484304" r:id="rId8"/>
    <p:sldLayoutId id="2147484305" r:id="rId9"/>
    <p:sldLayoutId id="2147484306" r:id="rId10"/>
    <p:sldLayoutId id="2147484307" r:id="rId11"/>
  </p:sldLayoutIdLst>
  <p:hf hdr="0" ftr="0" dt="0"/>
  <p:txStyles>
    <p:titleStyle>
      <a:lvl1pPr algn="r" defTabSz="457200" rtl="0" eaLnBrk="1" latinLnBrk="0" hangingPunct="1">
        <a:spcBef>
          <a:spcPct val="0"/>
        </a:spcBef>
        <a:buNone/>
        <a:defRPr kumimoji="1" sz="3600" b="1" i="0" kern="1200">
          <a:ln w="0">
            <a:solidFill>
              <a:schemeClr val="accent5">
                <a:alpha val="40000"/>
              </a:schemeClr>
            </a:solidFill>
          </a:ln>
          <a:solidFill>
            <a:schemeClr val="bg2">
              <a:lumMod val="25000"/>
            </a:schemeClr>
          </a:solidFill>
          <a:effectLst>
            <a:outerShdw blurRad="50800" dist="38100" dir="2700000" algn="tl" rotWithShape="0">
              <a:srgbClr val="000000">
                <a:alpha val="25000"/>
              </a:srgbClr>
            </a:outerShdw>
          </a:effectLst>
          <a:latin typeface="+mj-ea"/>
          <a:ea typeface="+mj-ea"/>
          <a:cs typeface="HG明朝B" panose="02020809000000000000" pitchFamily="17" charset="-128"/>
        </a:defRPr>
      </a:lvl1pPr>
    </p:titleStyle>
    <p:bodyStyle>
      <a:lvl1pPr marL="342900" indent="-342900" algn="l" defTabSz="457200" rtl="0" eaLnBrk="1" latinLnBrk="0" hangingPunct="1">
        <a:spcBef>
          <a:spcPct val="20000"/>
        </a:spcBef>
        <a:buFont typeface="Arial" panose="020B0604020202020204" pitchFamily="34" charset="0"/>
        <a:buChar char="–"/>
        <a:defRPr kumimoji="1" sz="2800" kern="1200">
          <a:solidFill>
            <a:schemeClr val="accent6">
              <a:lumMod val="50000"/>
            </a:schemeClr>
          </a:solidFill>
          <a:latin typeface="+mn-ea"/>
          <a:ea typeface="+mn-ea"/>
          <a:cs typeface="+mn-cs"/>
        </a:defRPr>
      </a:lvl1pPr>
      <a:lvl2pPr marL="742950" indent="-285750" algn="l" defTabSz="457200" rtl="0" eaLnBrk="1" latinLnBrk="0" hangingPunct="1">
        <a:spcBef>
          <a:spcPct val="20000"/>
        </a:spcBef>
        <a:buFont typeface="Arial" panose="020B0604020202020204" pitchFamily="34" charset="0"/>
        <a:buChar char="–"/>
        <a:defRPr kumimoji="1" sz="2400" kern="1200">
          <a:solidFill>
            <a:schemeClr val="accent6">
              <a:lumMod val="50000"/>
            </a:schemeClr>
          </a:solidFill>
          <a:latin typeface="+mn-ea"/>
          <a:ea typeface="+mn-ea"/>
          <a:cs typeface="+mn-cs"/>
        </a:defRPr>
      </a:lvl2pPr>
      <a:lvl3pPr marL="1143000" indent="-228600" algn="l" defTabSz="457200" rtl="0" eaLnBrk="1" latinLnBrk="0" hangingPunct="1">
        <a:spcBef>
          <a:spcPct val="20000"/>
        </a:spcBef>
        <a:buFont typeface="Arial" panose="020B0604020202020204" pitchFamily="34" charset="0"/>
        <a:buChar char="–"/>
        <a:defRPr kumimoji="1" sz="2000" kern="1200">
          <a:solidFill>
            <a:schemeClr val="accent6">
              <a:lumMod val="50000"/>
            </a:schemeClr>
          </a:solidFill>
          <a:latin typeface="+mn-ea"/>
          <a:ea typeface="+mn-ea"/>
          <a:cs typeface="+mn-cs"/>
        </a:defRPr>
      </a:lvl3pPr>
      <a:lvl4pPr marL="1600200" indent="-228600" algn="l" defTabSz="457200" rtl="0" eaLnBrk="1" latinLnBrk="0" hangingPunct="1">
        <a:spcBef>
          <a:spcPct val="20000"/>
        </a:spcBef>
        <a:buFont typeface="Arial" panose="020B0604020202020204" pitchFamily="34" charset="0"/>
        <a:buChar char="–"/>
        <a:defRPr kumimoji="1" sz="1800" kern="1200">
          <a:solidFill>
            <a:schemeClr val="accent6">
              <a:lumMod val="50000"/>
            </a:schemeClr>
          </a:solidFill>
          <a:latin typeface="+mn-ea"/>
          <a:ea typeface="+mn-ea"/>
          <a:cs typeface="+mn-cs"/>
        </a:defRPr>
      </a:lvl4pPr>
      <a:lvl5pPr marL="2057400" indent="-228600" algn="l" defTabSz="457200" rtl="0" eaLnBrk="1" latinLnBrk="0" hangingPunct="1">
        <a:spcBef>
          <a:spcPct val="20000"/>
        </a:spcBef>
        <a:buFont typeface="Arial"/>
        <a:buChar char="»"/>
        <a:defRPr kumimoji="1" sz="1600" kern="1200">
          <a:solidFill>
            <a:schemeClr val="accent6">
              <a:lumMod val="50000"/>
            </a:schemeClr>
          </a:solidFill>
          <a:latin typeface="+mn-ea"/>
          <a:ea typeface="+mn-ea"/>
          <a:cs typeface="+mn-cs"/>
        </a:defRPr>
      </a:lvl5pPr>
      <a:lvl6pPr marL="2514600" indent="-228600" algn="l" defTabSz="457200" rtl="0" eaLnBrk="1" latinLnBrk="0" hangingPunct="1">
        <a:spcBef>
          <a:spcPct val="20000"/>
        </a:spcBef>
        <a:buFont typeface="Arial"/>
        <a:buChar char="•"/>
        <a:defRPr kumimoji="1" sz="1400" kern="1200">
          <a:solidFill>
            <a:schemeClr val="accent6">
              <a:lumMod val="50000"/>
            </a:schemeClr>
          </a:solidFill>
          <a:latin typeface="+mn-ea"/>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10.xml"/><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0.x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9" name="タイトル 1"/>
          <p:cNvSpPr>
            <a:spLocks noGrp="1"/>
          </p:cNvSpPr>
          <p:nvPr>
            <p:ph type="ctrTitle"/>
          </p:nvPr>
        </p:nvSpPr>
        <p:spPr/>
        <p:txBody>
          <a:bodyPr>
            <a:normAutofit/>
          </a:bodyPr>
          <a:lstStyle/>
          <a:p>
            <a:r>
              <a:rPr kumimoji="1" lang="ja-JP" altLang="en-US" sz="2800" dirty="0"/>
              <a:t>「士別市立病院経営強化プラン」(案)の概要</a:t>
            </a:r>
          </a:p>
        </p:txBody>
      </p:sp>
      <p:sp>
        <p:nvSpPr>
          <p:cNvPr id="1120" name="サブタイトル 2"/>
          <p:cNvSpPr>
            <a:spLocks noGrp="1"/>
          </p:cNvSpPr>
          <p:nvPr>
            <p:ph type="subTitle" idx="1"/>
          </p:nvPr>
        </p:nvSpPr>
        <p:spPr/>
        <p:txBody>
          <a:bodyPr>
            <a:normAutofit/>
          </a:bodyPr>
          <a:lstStyle/>
          <a:p>
            <a:r>
              <a:rPr kumimoji="1" lang="ja-JP" altLang="en-US" sz="2000"/>
              <a:t>地域完結型の「治し支える医療」へ</a:t>
            </a:r>
          </a:p>
        </p:txBody>
      </p:sp>
      <p:sp>
        <p:nvSpPr>
          <p:cNvPr id="1121" name="スライド番号プレースホルダー 5"/>
          <p:cNvSpPr>
            <a:spLocks noGrp="1"/>
          </p:cNvSpPr>
          <p:nvPr>
            <p:ph type="sldNum" sz="quarter" idx="12"/>
          </p:nvPr>
        </p:nvSpPr>
        <p:spPr/>
        <p:txBody>
          <a:bodyPr/>
          <a:lstStyle/>
          <a:p>
            <a:fld id="{4356D1A3-C158-B244-AB0A-A0F32BA00DA3}" type="slidenum">
              <a:rPr kumimoji="1" lang="ja-JP" altLang="en-US" smtClean="0"/>
              <a:t>1</a:t>
            </a:fld>
            <a:endParaRPr kumimoji="1" lang="ja-JP" altLang="en-US"/>
          </a:p>
        </p:txBody>
      </p:sp>
      <p:sp>
        <p:nvSpPr>
          <p:cNvPr id="1122" name="テキスト 126"/>
          <p:cNvSpPr txBox="1"/>
          <p:nvPr/>
        </p:nvSpPr>
        <p:spPr>
          <a:xfrm>
            <a:off x="7740352" y="53126"/>
            <a:ext cx="1332147" cy="369332"/>
          </a:xfrm>
          <a:prstGeom prst="rect">
            <a:avLst/>
          </a:prstGeom>
          <a:ln w="50800" cmpd="sng">
            <a:solidFill>
              <a:schemeClr val="tx1"/>
            </a:solidFill>
          </a:ln>
        </p:spPr>
        <p:txBody>
          <a:bodyPr wrap="square">
            <a:spAutoFit/>
          </a:bodyPr>
          <a:lstStyle/>
          <a:p>
            <a:pPr>
              <a:defRPr lang="ja-JP" altLang="en-US"/>
            </a:pPr>
            <a:r>
              <a:rPr lang="ja-JP" altLang="en-US" dirty="0" smtClean="0"/>
              <a:t>資料３ー１</a:t>
            </a:r>
            <a:endParaRPr lang="ja-JP"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spd="fast"/>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0"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241" name="四角形 84"/>
          <p:cNvSpPr/>
          <p:nvPr/>
        </p:nvSpPr>
        <p:spPr>
          <a:xfrm>
            <a:off x="454162" y="553500"/>
            <a:ext cx="82296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1400">
                <a:solidFill>
                  <a:schemeClr val="bg1"/>
                </a:solidFill>
                <a:latin typeface="ＭＳ ゴシック"/>
                <a:ea typeface="ＭＳ ゴシック"/>
              </a:rPr>
              <a:t>第８章　経営の効率化等の取組</a:t>
            </a:r>
          </a:p>
        </p:txBody>
      </p:sp>
      <p:sp>
        <p:nvSpPr>
          <p:cNvPr id="1242" name="テキスト 85"/>
          <p:cNvSpPr txBox="1"/>
          <p:nvPr/>
        </p:nvSpPr>
        <p:spPr>
          <a:xfrm>
            <a:off x="7093619" y="607342"/>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a:t>
            </a:r>
            <a:r>
              <a:rPr lang="ja-JP" altLang="en-US" sz="1000">
                <a:latin typeface="ＭＳ ゴシック"/>
                <a:ea typeface="ＭＳ ゴシック"/>
              </a:rPr>
              <a:t>P22～25</a:t>
            </a:r>
          </a:p>
        </p:txBody>
      </p:sp>
      <p:sp>
        <p:nvSpPr>
          <p:cNvPr id="1243" name="四角形 86"/>
          <p:cNvSpPr/>
          <p:nvPr/>
        </p:nvSpPr>
        <p:spPr>
          <a:xfrm>
            <a:off x="454162" y="1345500"/>
            <a:ext cx="2520000" cy="360708"/>
          </a:xfrm>
          <a:prstGeom prst="rect">
            <a:avLst/>
          </a:prstGeom>
          <a:solidFill>
            <a:schemeClr val="accent1"/>
          </a:solidFill>
        </p:spPr>
        <p:txBody>
          <a:bodyPr>
            <a:normAutofit fontScale="77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２．目標達成に向けた具体的な取組</a:t>
            </a:r>
          </a:p>
          <a:p>
            <a:pPr algn="l"/>
            <a:endParaRPr kumimoji="1" lang="ja-JP" altLang="en-US" sz="1400">
              <a:solidFill>
                <a:schemeClr val="bg1"/>
              </a:solidFill>
              <a:latin typeface="ＭＳ ゴシック"/>
              <a:ea typeface="ＭＳ ゴシック"/>
            </a:endParaRPr>
          </a:p>
        </p:txBody>
      </p:sp>
      <p:sp>
        <p:nvSpPr>
          <p:cNvPr id="1244" name="テキスト 87"/>
          <p:cNvSpPr txBox="1"/>
          <p:nvPr/>
        </p:nvSpPr>
        <p:spPr>
          <a:xfrm>
            <a:off x="454162" y="1706208"/>
            <a:ext cx="8226556" cy="3230761"/>
          </a:xfrm>
          <a:prstGeom prst="rect">
            <a:avLst/>
          </a:prstGeom>
          <a:solidFill>
            <a:schemeClr val="accent4">
              <a:lumMod val="20000"/>
              <a:lumOff val="80000"/>
            </a:schemeClr>
          </a:solidFill>
        </p:spPr>
        <p:txBody>
          <a:bodyPr wrap="square">
            <a:spAutoFit/>
          </a:bodyPr>
          <a:lstStyle/>
          <a:p>
            <a:pPr>
              <a:defRPr lang="ja-JP" altLang="en-US"/>
            </a:pPr>
            <a:r>
              <a:rPr lang="ja-JP" altLang="en-US" sz="1200"/>
              <a:t>　</a:t>
            </a:r>
          </a:p>
          <a:p>
            <a:pPr>
              <a:defRPr lang="ja-JP" altLang="en-US"/>
            </a:pPr>
            <a:r>
              <a:rPr lang="ja-JP" altLang="en-US" sz="1200"/>
              <a:t>１  求められる病院機能にふさわしい良質な医療サービスを提供し、病床利用率などを向上することで医業収益を確保</a:t>
            </a:r>
          </a:p>
          <a:p>
            <a:pPr>
              <a:defRPr lang="ja-JP" altLang="en-US"/>
            </a:pPr>
            <a:r>
              <a:rPr lang="ja-JP" altLang="en-US" sz="1200"/>
              <a:t>２  将来の医療需要・地域特性を踏まえて病棟再編を実施、病床機能を見直し、「地域包括ケア病床」を拡充</a:t>
            </a:r>
          </a:p>
          <a:p>
            <a:pPr>
              <a:defRPr lang="ja-JP" altLang="en-US"/>
            </a:pPr>
            <a:r>
              <a:rPr lang="ja-JP" altLang="en-US" sz="1200"/>
              <a:t>３  病床機能を有効に活用し、医療行為の確実な収益化を図るため、最も効果的な病棟運営に向けた体制を強化</a:t>
            </a:r>
          </a:p>
          <a:p>
            <a:pPr>
              <a:defRPr lang="ja-JP" altLang="en-US"/>
            </a:pPr>
            <a:r>
              <a:rPr lang="ja-JP" altLang="en-US" sz="1200"/>
              <a:t>４  基本方針を踏まえた各部門毎の行動計画を策定し、定期的に進捗管理を行うことで実効性を担保</a:t>
            </a:r>
          </a:p>
          <a:p>
            <a:pPr>
              <a:defRPr lang="ja-JP" altLang="en-US"/>
            </a:pPr>
            <a:endParaRPr lang="ja-JP" altLang="en-US" sz="1200"/>
          </a:p>
          <a:p>
            <a:pPr>
              <a:defRPr lang="ja-JP" altLang="en-US"/>
            </a:pPr>
            <a:r>
              <a:rPr lang="ja-JP" altLang="en-US" sz="1200"/>
              <a:t>５  医療需要に見合った医療従事者の育成・必要な設備投資を計画的に実施することで医療水準を確保</a:t>
            </a:r>
          </a:p>
          <a:p>
            <a:pPr>
              <a:defRPr lang="ja-JP" altLang="en-US"/>
            </a:pPr>
            <a:r>
              <a:rPr lang="ja-JP" altLang="en-US" sz="1200"/>
              <a:t>６  経営マネジメントを強化するため、専門性を持った人材の育成・プロパー職員の採用など事務部門を強化</a:t>
            </a:r>
          </a:p>
          <a:p>
            <a:pPr>
              <a:defRPr lang="ja-JP" altLang="en-US"/>
            </a:pPr>
            <a:r>
              <a:rPr lang="ja-JP" altLang="en-US" sz="1200"/>
              <a:t>７  病院経営や診療報酬制度に精通したコンサルタントやアドバイザーを活用し、経営改善や職員のスキルアップへ　</a:t>
            </a:r>
          </a:p>
          <a:p>
            <a:pPr>
              <a:defRPr lang="ja-JP" altLang="en-US"/>
            </a:pPr>
            <a:r>
              <a:rPr lang="ja-JP" altLang="en-US" sz="1200"/>
              <a:t>８  安全で質の高い看護方式や病棟連携・部門を超えたタスクシェアなど業務負担の分散化による医療人材不足の対応</a:t>
            </a:r>
          </a:p>
          <a:p>
            <a:pPr>
              <a:defRPr lang="ja-JP" altLang="en-US"/>
            </a:pPr>
            <a:endParaRPr lang="ja-JP" altLang="en-US" sz="1200"/>
          </a:p>
          <a:p>
            <a:pPr>
              <a:defRPr lang="ja-JP" altLang="en-US"/>
            </a:pPr>
            <a:r>
              <a:rPr lang="ja-JP" altLang="en-US" sz="1200"/>
              <a:t>９  ＤＸ活用により業務プロセスの最適化・生産性向上を進めることで、仕事の進め方や働き方を改革し組織力を強化　</a:t>
            </a:r>
          </a:p>
          <a:p>
            <a:pPr>
              <a:defRPr lang="ja-JP" altLang="en-US"/>
            </a:pPr>
            <a:r>
              <a:rPr lang="ja-JP" altLang="en-US" sz="1200"/>
              <a:t>10  医薬品や医療器具の安全な供給、合理的かつ効率的な物流管理をめざし、適正な在庫管理・正確な保険請求を実現</a:t>
            </a:r>
          </a:p>
          <a:p>
            <a:pPr>
              <a:defRPr lang="ja-JP" altLang="en-US"/>
            </a:pPr>
            <a:r>
              <a:rPr lang="ja-JP" altLang="en-US" sz="1200"/>
              <a:t>11  後発医薬品の利用促進、スケールメリットを活かした医療機器や医療材料の共同購入による経費の抑制　</a:t>
            </a:r>
          </a:p>
          <a:p>
            <a:pPr>
              <a:defRPr lang="ja-JP" altLang="en-US"/>
            </a:pPr>
            <a:r>
              <a:rPr lang="ja-JP" altLang="en-US" sz="1200"/>
              <a:t>12  利用者負担の公平性・収入確保の観点から医療費未収金の早期回収に向け法律事務所等とも連携した対応　</a:t>
            </a:r>
          </a:p>
          <a:p>
            <a:pPr>
              <a:defRPr lang="ja-JP" altLang="en-US"/>
            </a:pPr>
            <a:endParaRPr lang="ja-JP" altLang="en-US" sz="1200"/>
          </a:p>
          <a:p>
            <a:pPr>
              <a:defRPr lang="ja-JP" altLang="en-US"/>
            </a:pPr>
            <a:endParaRPr lang="ja-JP" altLang="en-US" sz="1200"/>
          </a:p>
        </p:txBody>
      </p:sp>
      <p:sp>
        <p:nvSpPr>
          <p:cNvPr id="1245" name="スライド番号プレースホルダー 5"/>
          <p:cNvSpPr>
            <a:spLocks noGrp="1"/>
          </p:cNvSpPr>
          <p:nvPr>
            <p:ph type="sldNum" sz="quarter" idx="12"/>
          </p:nvPr>
        </p:nvSpPr>
        <p:spPr/>
        <p:txBody>
          <a:bodyPr/>
          <a:lstStyle/>
          <a:p>
            <a:fld id="{4356D1A3-C158-B244-AB0A-A0F32BA00DA3}" type="slidenum">
              <a:rPr kumimoji="1" lang="ja-JP" altLang="en-US" smtClean="0"/>
              <a:t>10</a:t>
            </a:fld>
            <a:endParaRPr kumimoji="1"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7"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248" name="テキスト 44"/>
          <p:cNvSpPr txBox="1"/>
          <p:nvPr/>
        </p:nvSpPr>
        <p:spPr>
          <a:xfrm>
            <a:off x="396000" y="885246"/>
            <a:ext cx="8226556" cy="4523423"/>
          </a:xfrm>
          <a:prstGeom prst="rect">
            <a:avLst/>
          </a:prstGeom>
          <a:solidFill>
            <a:schemeClr val="accent4">
              <a:lumMod val="20000"/>
              <a:lumOff val="80000"/>
            </a:schemeClr>
          </a:solidFill>
        </p:spPr>
        <p:txBody>
          <a:bodyPr wrap="square">
            <a:spAutoFit/>
          </a:bodyPr>
          <a:lstStyle/>
          <a:p>
            <a:pPr>
              <a:defRPr lang="ja-JP" altLang="en-US"/>
            </a:pPr>
            <a:r>
              <a:rPr lang="ja-JP" altLang="en-US" sz="1200"/>
              <a:t>　</a:t>
            </a:r>
          </a:p>
          <a:p>
            <a:pPr>
              <a:defRPr lang="ja-JP" altLang="en-US"/>
            </a:pPr>
            <a:r>
              <a:rPr lang="ja-JP" altLang="en-US" sz="1200"/>
              <a:t>　</a:t>
            </a:r>
          </a:p>
          <a:p>
            <a:pPr>
              <a:defRPr lang="ja-JP" altLang="en-US"/>
            </a:pPr>
            <a:r>
              <a:rPr lang="ja-JP" altLang="en-US" sz="1200"/>
              <a:t>　　</a:t>
            </a:r>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p:txBody>
      </p:sp>
      <p:sp>
        <p:nvSpPr>
          <p:cNvPr id="1249" name="四角形 68"/>
          <p:cNvSpPr/>
          <p:nvPr/>
        </p:nvSpPr>
        <p:spPr>
          <a:xfrm>
            <a:off x="463772" y="524538"/>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３．各年度の収支計画</a:t>
            </a:r>
          </a:p>
        </p:txBody>
      </p:sp>
      <p:sp>
        <p:nvSpPr>
          <p:cNvPr id="1250" name="スライド番号プレースホルダー 5"/>
          <p:cNvSpPr>
            <a:spLocks noGrp="1"/>
          </p:cNvSpPr>
          <p:nvPr>
            <p:ph type="sldNum" sz="quarter" idx="12"/>
          </p:nvPr>
        </p:nvSpPr>
        <p:spPr/>
        <p:txBody>
          <a:bodyPr/>
          <a:lstStyle/>
          <a:p>
            <a:fld id="{4356D1A3-C158-B244-AB0A-A0F32BA00DA3}" type="slidenum">
              <a:rPr kumimoji="1" lang="ja-JP" altLang="en-US" smtClean="0"/>
              <a:t>11</a:t>
            </a:fld>
            <a:endParaRPr kumimoji="1" lang="ja-JP" altLang="en-US"/>
          </a:p>
        </p:txBody>
      </p:sp>
      <p:pic>
        <p:nvPicPr>
          <p:cNvPr id="1268" name="図 131"/>
          <p:cNvPicPr>
            <a:picLocks noChangeAspect="1"/>
          </p:cNvPicPr>
          <p:nvPr/>
        </p:nvPicPr>
        <p:blipFill>
          <a:blip r:embed="rId3"/>
          <a:stretch>
            <a:fillRect/>
          </a:stretch>
        </p:blipFill>
        <p:spPr>
          <a:xfrm>
            <a:off x="540000" y="1146251"/>
            <a:ext cx="3821767" cy="4197282"/>
          </a:xfrm>
          <a:prstGeom prst="rect">
            <a:avLst/>
          </a:prstGeom>
        </p:spPr>
      </p:pic>
      <p:pic>
        <p:nvPicPr>
          <p:cNvPr id="1269" name="図 132"/>
          <p:cNvPicPr>
            <a:picLocks noChangeAspect="1"/>
          </p:cNvPicPr>
          <p:nvPr/>
        </p:nvPicPr>
        <p:blipFill>
          <a:blip r:embed="rId4"/>
          <a:stretch>
            <a:fillRect/>
          </a:stretch>
        </p:blipFill>
        <p:spPr>
          <a:xfrm>
            <a:off x="4571898" y="1150914"/>
            <a:ext cx="3946440" cy="4164652"/>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259" name="四角形 84"/>
          <p:cNvSpPr/>
          <p:nvPr/>
        </p:nvSpPr>
        <p:spPr>
          <a:xfrm>
            <a:off x="466818" y="553500"/>
            <a:ext cx="82296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1400">
                <a:solidFill>
                  <a:schemeClr val="bg1"/>
                </a:solidFill>
                <a:latin typeface="ＭＳ ゴシック"/>
                <a:ea typeface="ＭＳ ゴシック"/>
              </a:rPr>
              <a:t>第９章　プランの点検・評価・公表</a:t>
            </a:r>
          </a:p>
        </p:txBody>
      </p:sp>
      <p:sp>
        <p:nvSpPr>
          <p:cNvPr id="1260" name="テキスト 85"/>
          <p:cNvSpPr txBox="1"/>
          <p:nvPr/>
        </p:nvSpPr>
        <p:spPr>
          <a:xfrm>
            <a:off x="6971216" y="607342"/>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a:t>
            </a:r>
            <a:r>
              <a:rPr lang="ja-JP" altLang="en-US" sz="1000">
                <a:latin typeface="ＭＳ ゴシック"/>
                <a:ea typeface="ＭＳ ゴシック"/>
              </a:rPr>
              <a:t>P26</a:t>
            </a:r>
          </a:p>
        </p:txBody>
      </p:sp>
      <p:sp>
        <p:nvSpPr>
          <p:cNvPr id="1261" name="四角形 88"/>
          <p:cNvSpPr/>
          <p:nvPr/>
        </p:nvSpPr>
        <p:spPr>
          <a:xfrm>
            <a:off x="466818" y="1273500"/>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１．点検・評価・公表の取組</a:t>
            </a:r>
          </a:p>
        </p:txBody>
      </p:sp>
      <p:sp>
        <p:nvSpPr>
          <p:cNvPr id="1262" name="テキスト 89"/>
          <p:cNvSpPr txBox="1"/>
          <p:nvPr/>
        </p:nvSpPr>
        <p:spPr>
          <a:xfrm>
            <a:off x="469864" y="1634208"/>
            <a:ext cx="8226556" cy="645438"/>
          </a:xfrm>
          <a:prstGeom prst="rect">
            <a:avLst/>
          </a:prstGeom>
          <a:solidFill>
            <a:schemeClr val="accent4">
              <a:lumMod val="20000"/>
              <a:lumOff val="80000"/>
            </a:schemeClr>
          </a:solidFill>
        </p:spPr>
        <p:txBody>
          <a:bodyPr wrap="square">
            <a:spAutoFit/>
          </a:bodyPr>
          <a:lstStyle/>
          <a:p>
            <a:pPr>
              <a:defRPr lang="ja-JP" altLang="en-US"/>
            </a:pPr>
            <a:r>
              <a:rPr lang="ja-JP" altLang="en-US" sz="1200"/>
              <a:t>1  経営改善の状況や効果については進捗管理を実施し、必要に応じて対策を検討</a:t>
            </a:r>
          </a:p>
          <a:p>
            <a:pPr>
              <a:defRPr lang="ja-JP" altLang="en-US"/>
            </a:pPr>
            <a:r>
              <a:rPr lang="ja-JP" altLang="en-US" sz="1200"/>
              <a:t>2  第三者委員で構成される運営審議委員会で審議、評価</a:t>
            </a:r>
          </a:p>
          <a:p>
            <a:pPr>
              <a:defRPr lang="ja-JP" altLang="en-US"/>
            </a:pPr>
            <a:r>
              <a:rPr lang="ja-JP" altLang="en-US" sz="1200"/>
              <a:t>3  プランの評価等について、ホームページや広報誌等を通じて周知し、地域住民の理解が深まるよう努める</a:t>
            </a:r>
          </a:p>
        </p:txBody>
      </p:sp>
      <p:sp>
        <p:nvSpPr>
          <p:cNvPr id="1263" name="スライド番号プレースホルダー 5"/>
          <p:cNvSpPr>
            <a:spLocks noGrp="1"/>
          </p:cNvSpPr>
          <p:nvPr>
            <p:ph type="sldNum" sz="quarter" idx="12"/>
          </p:nvPr>
        </p:nvSpPr>
        <p:spPr/>
        <p:txBody>
          <a:bodyPr/>
          <a:lstStyle/>
          <a:p>
            <a:fld id="{4356D1A3-C158-B244-AB0A-A0F32BA00DA3}" type="slidenum">
              <a:rPr kumimoji="1" lang="ja-JP" altLang="en-US" smtClean="0"/>
              <a:t>12</a:t>
            </a:fld>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 name="四角形 37"/>
          <p:cNvSpPr>
            <a:spLocks noGrp="1"/>
          </p:cNvSpPr>
          <p:nvPr>
            <p:ph type="title"/>
          </p:nvPr>
        </p:nvSpPr>
        <p:spPr>
          <a:xfrm>
            <a:off x="460725" y="524538"/>
            <a:ext cx="8229600" cy="360708"/>
          </a:xfrm>
          <a:prstGeom prst="rect">
            <a:avLst/>
          </a:prstGeom>
          <a:solidFill>
            <a:schemeClr val="accent1"/>
          </a:solidFill>
        </p:spPr>
        <p:txBody>
          <a:bodyPr>
            <a:normAutofit/>
          </a:bodyPr>
          <a:lstStyle/>
          <a:p>
            <a:pPr algn="ctr"/>
            <a:r>
              <a:rPr kumimoji="1" lang="ja-JP" altLang="en-US" sz="1400">
                <a:solidFill>
                  <a:schemeClr val="bg1"/>
                </a:solidFill>
                <a:latin typeface="ＭＳ ゴシック"/>
                <a:ea typeface="ＭＳ ゴシック"/>
              </a:rPr>
              <a:t>第１章　総論</a:t>
            </a:r>
          </a:p>
        </p:txBody>
      </p:sp>
      <p:sp>
        <p:nvSpPr>
          <p:cNvPr id="1129" name="テキスト 42"/>
          <p:cNvSpPr txBox="1"/>
          <p:nvPr/>
        </p:nvSpPr>
        <p:spPr>
          <a:xfrm>
            <a:off x="7092000" y="578380"/>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a:t>
            </a:r>
            <a:r>
              <a:rPr lang="ja-JP" altLang="en-US" sz="1000">
                <a:latin typeface="ＭＳ ゴシック"/>
                <a:ea typeface="ＭＳ ゴシック"/>
              </a:rPr>
              <a:t>P 2～ 3</a:t>
            </a:r>
          </a:p>
        </p:txBody>
      </p:sp>
      <p:sp>
        <p:nvSpPr>
          <p:cNvPr id="1130" name="テキスト 43"/>
          <p:cNvSpPr txBox="1"/>
          <p:nvPr/>
        </p:nvSpPr>
        <p:spPr>
          <a:xfrm>
            <a:off x="4862762" y="2123629"/>
            <a:ext cx="1373899" cy="368439"/>
          </a:xfrm>
          <a:prstGeom prst="rect">
            <a:avLst/>
          </a:prstGeom>
        </p:spPr>
        <p:txBody>
          <a:bodyPr wrap="square">
            <a:spAutoFit/>
          </a:bodyPr>
          <a:lstStyle/>
          <a:p>
            <a:pPr algn="l">
              <a:defRPr lang="ja-JP" altLang="en-US"/>
            </a:pPr>
            <a:endParaRPr lang="ja-JP" altLang="en-US"/>
          </a:p>
        </p:txBody>
      </p:sp>
      <p:sp>
        <p:nvSpPr>
          <p:cNvPr id="1131" name="テキスト 44"/>
          <p:cNvSpPr txBox="1"/>
          <p:nvPr/>
        </p:nvSpPr>
        <p:spPr>
          <a:xfrm>
            <a:off x="460248" y="1478191"/>
            <a:ext cx="8226556" cy="645438"/>
          </a:xfrm>
          <a:prstGeom prst="rect">
            <a:avLst/>
          </a:prstGeom>
          <a:solidFill>
            <a:schemeClr val="accent4">
              <a:lumMod val="20000"/>
              <a:lumOff val="80000"/>
            </a:schemeClr>
          </a:solidFill>
        </p:spPr>
        <p:txBody>
          <a:bodyPr wrap="square">
            <a:spAutoFit/>
          </a:bodyPr>
          <a:lstStyle/>
          <a:p>
            <a:pPr>
              <a:defRPr lang="ja-JP" altLang="en-US"/>
            </a:pPr>
            <a:r>
              <a:rPr lang="ja-JP" altLang="en-US" sz="1200"/>
              <a:t>　公立病院は、これまで再編・ネットワーク化、経営形態の見直しなどに取り組んできたが、医師・看護師等の不足や医療需要の変化などにより依然として、厳しい環境におかれている。一方で、コロナ禍において、感染症感染拡大時の公立病院の果たす役割の重要性が改めて見直されるとともに、平時での取組の重要性も浮き彫りになった。</a:t>
            </a:r>
          </a:p>
        </p:txBody>
      </p:sp>
      <p:sp>
        <p:nvSpPr>
          <p:cNvPr id="1132" name="テキスト 45"/>
          <p:cNvSpPr txBox="1"/>
          <p:nvPr/>
        </p:nvSpPr>
        <p:spPr>
          <a:xfrm>
            <a:off x="463775" y="2671059"/>
            <a:ext cx="8226556" cy="276106"/>
          </a:xfrm>
          <a:prstGeom prst="rect">
            <a:avLst/>
          </a:prstGeom>
          <a:solidFill>
            <a:schemeClr val="accent4">
              <a:lumMod val="20000"/>
              <a:lumOff val="80000"/>
            </a:schemeClr>
          </a:solidFill>
        </p:spPr>
        <p:txBody>
          <a:bodyPr wrap="square">
            <a:spAutoFit/>
          </a:bodyPr>
          <a:lstStyle/>
          <a:p>
            <a:pPr>
              <a:defRPr lang="ja-JP" altLang="en-US"/>
            </a:pPr>
            <a:r>
              <a:rPr lang="ja-JP" altLang="en-US" sz="1200"/>
              <a:t>　令和４年３月　「持続可能な地域医療提供体制を確保するための公立病院経営強化ガイドライン」策定</a:t>
            </a:r>
          </a:p>
        </p:txBody>
      </p:sp>
      <p:sp>
        <p:nvSpPr>
          <p:cNvPr id="1133" name="四角形 46"/>
          <p:cNvSpPr/>
          <p:nvPr/>
        </p:nvSpPr>
        <p:spPr>
          <a:xfrm>
            <a:off x="463773" y="1117483"/>
            <a:ext cx="2095307" cy="360708"/>
          </a:xfrm>
          <a:prstGeom prst="rect">
            <a:avLst/>
          </a:prstGeom>
          <a:solidFill>
            <a:schemeClr val="accent4">
              <a:lumMod val="20000"/>
              <a:lumOff val="80000"/>
            </a:schemeClr>
          </a:solidFill>
          <a:ln w="25400">
            <a:solidFill>
              <a:schemeClr val="tx1"/>
            </a:solidFill>
          </a:ln>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kumimoji="1" lang="ja-JP" altLang="en-US" sz="1400">
                <a:solidFill>
                  <a:schemeClr val="tx1"/>
                </a:solidFill>
                <a:latin typeface="ＭＳ ゴシック"/>
                <a:ea typeface="ＭＳ ゴシック"/>
              </a:rPr>
              <a:t>背景</a:t>
            </a:r>
          </a:p>
        </p:txBody>
      </p:sp>
      <p:sp>
        <p:nvSpPr>
          <p:cNvPr id="1134" name="四角形 47"/>
          <p:cNvSpPr/>
          <p:nvPr/>
        </p:nvSpPr>
        <p:spPr>
          <a:xfrm>
            <a:off x="463773" y="3237146"/>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１．計画策定の趣旨</a:t>
            </a:r>
          </a:p>
        </p:txBody>
      </p:sp>
      <p:sp>
        <p:nvSpPr>
          <p:cNvPr id="1135" name="テキスト 48"/>
          <p:cNvSpPr txBox="1"/>
          <p:nvPr/>
        </p:nvSpPr>
        <p:spPr>
          <a:xfrm>
            <a:off x="463777" y="3577500"/>
            <a:ext cx="8226556" cy="676215"/>
          </a:xfrm>
          <a:prstGeom prst="rect">
            <a:avLst/>
          </a:prstGeom>
          <a:solidFill>
            <a:schemeClr val="accent4">
              <a:lumMod val="20000"/>
              <a:lumOff val="80000"/>
            </a:schemeClr>
          </a:solidFill>
        </p:spPr>
        <p:txBody>
          <a:bodyPr wrap="square">
            <a:spAutoFit/>
          </a:bodyPr>
          <a:lstStyle/>
          <a:p>
            <a:pPr>
              <a:defRPr lang="ja-JP" altLang="en-US"/>
            </a:pPr>
            <a:r>
              <a:rPr lang="ja-JP" altLang="en-US" sz="1400"/>
              <a:t>　</a:t>
            </a:r>
            <a:r>
              <a:rPr lang="ja-JP" altLang="en-US" sz="1200"/>
              <a:t>機能分化・連携強化を主眼として持続可能な地域医療提供体制を確保、限られた医療資源を地域全体で最大限活用し、医師の働き方改革や新興感染症への対応を進めるために、現行の計画を見直すとともに「士別市立病院経営強化プラン」と名称を変更する。</a:t>
            </a:r>
          </a:p>
        </p:txBody>
      </p:sp>
      <p:sp>
        <p:nvSpPr>
          <p:cNvPr id="1136" name="テキスト 49"/>
          <p:cNvSpPr txBox="1"/>
          <p:nvPr/>
        </p:nvSpPr>
        <p:spPr>
          <a:xfrm>
            <a:off x="460248" y="4777500"/>
            <a:ext cx="8226556" cy="276106"/>
          </a:xfrm>
          <a:prstGeom prst="rect">
            <a:avLst/>
          </a:prstGeom>
          <a:solidFill>
            <a:schemeClr val="accent4">
              <a:lumMod val="20000"/>
              <a:lumOff val="80000"/>
            </a:schemeClr>
          </a:solidFill>
        </p:spPr>
        <p:txBody>
          <a:bodyPr wrap="square">
            <a:spAutoFit/>
          </a:bodyPr>
          <a:lstStyle/>
          <a:p>
            <a:pPr>
              <a:defRPr lang="ja-JP" altLang="en-US"/>
            </a:pPr>
            <a:r>
              <a:rPr lang="ja-JP" altLang="en-US" sz="1200"/>
              <a:t>　令和６年度から令和１０年度までの５年間</a:t>
            </a:r>
          </a:p>
        </p:txBody>
      </p:sp>
      <p:sp>
        <p:nvSpPr>
          <p:cNvPr id="1137" name="四角形 50"/>
          <p:cNvSpPr/>
          <p:nvPr/>
        </p:nvSpPr>
        <p:spPr>
          <a:xfrm>
            <a:off x="461250" y="4416792"/>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２．本プランの期間</a:t>
            </a:r>
          </a:p>
        </p:txBody>
      </p:sp>
      <p:sp>
        <p:nvSpPr>
          <p:cNvPr id="1138" name="四角形 51"/>
          <p:cNvSpPr/>
          <p:nvPr/>
        </p:nvSpPr>
        <p:spPr>
          <a:xfrm>
            <a:off x="463775" y="2307848"/>
            <a:ext cx="2095307" cy="360708"/>
          </a:xfrm>
          <a:prstGeom prst="rect">
            <a:avLst/>
          </a:prstGeom>
          <a:solidFill>
            <a:schemeClr val="accent4">
              <a:lumMod val="20000"/>
              <a:lumOff val="80000"/>
            </a:schemeClr>
          </a:solidFill>
          <a:ln w="25400">
            <a:solidFill>
              <a:schemeClr val="tx1"/>
            </a:solidFill>
          </a:ln>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1400">
                <a:solidFill>
                  <a:schemeClr val="tx1"/>
                </a:solidFill>
                <a:latin typeface="ＭＳ ゴシック"/>
                <a:ea typeface="ＭＳ ゴシック"/>
              </a:rPr>
              <a:t>国の動向</a:t>
            </a:r>
          </a:p>
        </p:txBody>
      </p:sp>
      <p:sp>
        <p:nvSpPr>
          <p:cNvPr id="1139" name="スライド番号プレースホルダー 5"/>
          <p:cNvSpPr>
            <a:spLocks noGrp="1"/>
          </p:cNvSpPr>
          <p:nvPr>
            <p:ph type="sldNum" sz="quarter" idx="12"/>
          </p:nvPr>
        </p:nvSpPr>
        <p:spPr/>
        <p:txBody>
          <a:bodyPr/>
          <a:lstStyle/>
          <a:p>
            <a:fld id="{4356D1A3-C158-B244-AB0A-A0F32BA00DA3}" type="slidenum">
              <a:rPr kumimoji="1" lang="ja-JP" altLang="en-US" smtClean="0"/>
              <a:t>2</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四角形 37"/>
          <p:cNvSpPr>
            <a:spLocks noGrp="1"/>
          </p:cNvSpPr>
          <p:nvPr>
            <p:ph type="title"/>
          </p:nvPr>
        </p:nvSpPr>
        <p:spPr>
          <a:xfrm>
            <a:off x="460725" y="524538"/>
            <a:ext cx="8229600" cy="360708"/>
          </a:xfrm>
          <a:prstGeom prst="rect">
            <a:avLst/>
          </a:prstGeom>
          <a:solidFill>
            <a:schemeClr val="accent1"/>
          </a:solidFill>
        </p:spPr>
        <p:txBody>
          <a:bodyPr>
            <a:normAutofit/>
          </a:bodyPr>
          <a:lstStyle/>
          <a:p>
            <a:pPr algn="ctr"/>
            <a:r>
              <a:rPr kumimoji="1" lang="ja-JP" altLang="en-US" sz="1400">
                <a:solidFill>
                  <a:schemeClr val="bg1"/>
                </a:solidFill>
                <a:latin typeface="ＭＳ ゴシック"/>
                <a:ea typeface="ＭＳ ゴシック"/>
              </a:rPr>
              <a:t>第２章　士別市立病院の概要</a:t>
            </a:r>
          </a:p>
        </p:txBody>
      </p:sp>
      <p:sp>
        <p:nvSpPr>
          <p:cNvPr id="1146" name="テキスト 42"/>
          <p:cNvSpPr txBox="1"/>
          <p:nvPr/>
        </p:nvSpPr>
        <p:spPr>
          <a:xfrm>
            <a:off x="7093619" y="564323"/>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a:t>
            </a:r>
            <a:r>
              <a:rPr lang="ja-JP" altLang="en-US" sz="1000">
                <a:latin typeface="ＭＳ ゴシック"/>
                <a:ea typeface="ＭＳ ゴシック"/>
              </a:rPr>
              <a:t>P 3～ 6</a:t>
            </a:r>
          </a:p>
        </p:txBody>
      </p:sp>
      <p:sp>
        <p:nvSpPr>
          <p:cNvPr id="1147"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148" name="テキスト 44"/>
          <p:cNvSpPr txBox="1"/>
          <p:nvPr/>
        </p:nvSpPr>
        <p:spPr>
          <a:xfrm>
            <a:off x="460248" y="1556261"/>
            <a:ext cx="8226556" cy="276106"/>
          </a:xfrm>
          <a:prstGeom prst="rect">
            <a:avLst/>
          </a:prstGeom>
          <a:solidFill>
            <a:schemeClr val="accent4">
              <a:lumMod val="20000"/>
              <a:lumOff val="80000"/>
            </a:schemeClr>
          </a:solidFill>
        </p:spPr>
        <p:txBody>
          <a:bodyPr wrap="square">
            <a:spAutoFit/>
          </a:bodyPr>
          <a:lstStyle/>
          <a:p>
            <a:pPr>
              <a:defRPr lang="ja-JP" altLang="en-US"/>
            </a:pPr>
            <a:r>
              <a:rPr lang="ja-JP" altLang="en-US" sz="1200"/>
              <a:t>　● </a:t>
            </a:r>
            <a:r>
              <a:rPr lang="ja-JP" altLang="en-US" sz="1200" u="sng"/>
              <a:t>患者さん中心の医療を行い</a:t>
            </a:r>
            <a:r>
              <a:rPr lang="ja-JP" altLang="en-US" sz="1200"/>
              <a:t>、地域から信頼される病院づくりを進めます。</a:t>
            </a:r>
          </a:p>
        </p:txBody>
      </p:sp>
      <p:sp>
        <p:nvSpPr>
          <p:cNvPr id="1149" name="四角形 46"/>
          <p:cNvSpPr/>
          <p:nvPr/>
        </p:nvSpPr>
        <p:spPr>
          <a:xfrm>
            <a:off x="463198" y="1195553"/>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１．基本理念</a:t>
            </a:r>
          </a:p>
        </p:txBody>
      </p:sp>
      <p:sp>
        <p:nvSpPr>
          <p:cNvPr id="1150" name="四角形 47"/>
          <p:cNvSpPr/>
          <p:nvPr/>
        </p:nvSpPr>
        <p:spPr>
          <a:xfrm>
            <a:off x="466253" y="3494491"/>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２．士別市立病院の概要</a:t>
            </a:r>
          </a:p>
        </p:txBody>
      </p:sp>
      <p:sp>
        <p:nvSpPr>
          <p:cNvPr id="1151" name="テキスト 48"/>
          <p:cNvSpPr txBox="1"/>
          <p:nvPr/>
        </p:nvSpPr>
        <p:spPr>
          <a:xfrm>
            <a:off x="463865" y="3855199"/>
            <a:ext cx="8226556" cy="276106"/>
          </a:xfrm>
          <a:prstGeom prst="rect">
            <a:avLst/>
          </a:prstGeom>
          <a:solidFill>
            <a:schemeClr val="accent4">
              <a:lumMod val="20000"/>
              <a:lumOff val="80000"/>
            </a:schemeClr>
          </a:solidFill>
        </p:spPr>
        <p:txBody>
          <a:bodyPr wrap="square">
            <a:spAutoFit/>
          </a:bodyPr>
          <a:lstStyle/>
          <a:p>
            <a:pPr>
              <a:defRPr lang="ja-JP" altLang="en-US"/>
            </a:pPr>
            <a:r>
              <a:rPr lang="ja-JP" altLang="en-US" sz="1200"/>
              <a:t>　病院の沿革、施設・設備、組織、患者動向、医療提供体制等</a:t>
            </a:r>
          </a:p>
        </p:txBody>
      </p:sp>
      <p:sp>
        <p:nvSpPr>
          <p:cNvPr id="1152" name="テキスト 49"/>
          <p:cNvSpPr txBox="1"/>
          <p:nvPr/>
        </p:nvSpPr>
        <p:spPr>
          <a:xfrm>
            <a:off x="460248" y="4777500"/>
            <a:ext cx="8226556" cy="276106"/>
          </a:xfrm>
          <a:prstGeom prst="rect">
            <a:avLst/>
          </a:prstGeom>
          <a:solidFill>
            <a:schemeClr val="accent4">
              <a:lumMod val="20000"/>
              <a:lumOff val="80000"/>
            </a:schemeClr>
          </a:solidFill>
        </p:spPr>
        <p:txBody>
          <a:bodyPr wrap="square">
            <a:spAutoFit/>
          </a:bodyPr>
          <a:lstStyle/>
          <a:p>
            <a:pPr>
              <a:defRPr lang="ja-JP" altLang="en-US"/>
            </a:pPr>
            <a:r>
              <a:rPr lang="ja-JP" altLang="en-US" sz="1200"/>
              <a:t>　推計人口の推移、地域医療構想における必要病床数等</a:t>
            </a:r>
          </a:p>
        </p:txBody>
      </p:sp>
      <p:sp>
        <p:nvSpPr>
          <p:cNvPr id="1153" name="四角形 50"/>
          <p:cNvSpPr/>
          <p:nvPr/>
        </p:nvSpPr>
        <p:spPr>
          <a:xfrm>
            <a:off x="461253" y="4416792"/>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３．上川北部医療圏の状況</a:t>
            </a:r>
          </a:p>
        </p:txBody>
      </p:sp>
      <p:sp>
        <p:nvSpPr>
          <p:cNvPr id="1154" name="四角形 34"/>
          <p:cNvSpPr/>
          <p:nvPr/>
        </p:nvSpPr>
        <p:spPr>
          <a:xfrm>
            <a:off x="463253" y="2123629"/>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　基本方針</a:t>
            </a:r>
          </a:p>
        </p:txBody>
      </p:sp>
      <p:sp>
        <p:nvSpPr>
          <p:cNvPr id="1155" name="テキスト 35"/>
          <p:cNvSpPr txBox="1"/>
          <p:nvPr/>
        </p:nvSpPr>
        <p:spPr>
          <a:xfrm>
            <a:off x="463863" y="2425500"/>
            <a:ext cx="8226556" cy="830104"/>
          </a:xfrm>
          <a:prstGeom prst="rect">
            <a:avLst/>
          </a:prstGeom>
          <a:solidFill>
            <a:schemeClr val="accent4">
              <a:lumMod val="20000"/>
              <a:lumOff val="80000"/>
            </a:schemeClr>
          </a:solidFill>
        </p:spPr>
        <p:txBody>
          <a:bodyPr wrap="square">
            <a:spAutoFit/>
          </a:bodyPr>
          <a:lstStyle/>
          <a:p>
            <a:pPr>
              <a:defRPr lang="ja-JP" altLang="en-US"/>
            </a:pPr>
            <a:r>
              <a:rPr lang="ja-JP" altLang="en-US" sz="1200"/>
              <a:t>　● </a:t>
            </a:r>
            <a:r>
              <a:rPr lang="ja-JP" altLang="en-US" sz="1200" u="sng"/>
              <a:t>患者さんの意思を尊重し、尊厳を守る医療の提供</a:t>
            </a:r>
            <a:r>
              <a:rPr lang="ja-JP" altLang="en-US" sz="1200"/>
              <a:t>に努めます。</a:t>
            </a:r>
          </a:p>
          <a:p>
            <a:pPr>
              <a:defRPr lang="ja-JP" altLang="en-US"/>
            </a:pPr>
            <a:r>
              <a:rPr lang="ja-JP" altLang="en-US" sz="1200"/>
              <a:t>　● </a:t>
            </a:r>
            <a:r>
              <a:rPr lang="ja-JP" altLang="en-US" sz="1200" u="sng"/>
              <a:t>地域の連携を深め、地域完結型の「治し支える医療」の推進</a:t>
            </a:r>
            <a:r>
              <a:rPr lang="ja-JP" altLang="en-US" sz="1200"/>
              <a:t>に努めます。</a:t>
            </a:r>
          </a:p>
          <a:p>
            <a:pPr>
              <a:defRPr lang="ja-JP" altLang="en-US"/>
            </a:pPr>
            <a:r>
              <a:rPr lang="ja-JP" altLang="en-US" sz="1200"/>
              <a:t>　● </a:t>
            </a:r>
            <a:r>
              <a:rPr lang="ja-JP" altLang="en-US" sz="1200" u="sng"/>
              <a:t>医療人として自ら研鑽に励み</a:t>
            </a:r>
            <a:r>
              <a:rPr lang="ja-JP" altLang="en-US" sz="1200"/>
              <a:t>、地域の医療水準の向上に努めます。</a:t>
            </a:r>
          </a:p>
          <a:p>
            <a:pPr>
              <a:defRPr lang="ja-JP" altLang="en-US"/>
            </a:pPr>
            <a:r>
              <a:rPr lang="ja-JP" altLang="en-US" sz="1200"/>
              <a:t>　● 公共性を確保し効果的で健全な病院経営に努めます。　</a:t>
            </a:r>
          </a:p>
        </p:txBody>
      </p:sp>
      <p:sp>
        <p:nvSpPr>
          <p:cNvPr id="1156" name="スライド番号プレースホルダー 5"/>
          <p:cNvSpPr>
            <a:spLocks noGrp="1"/>
          </p:cNvSpPr>
          <p:nvPr>
            <p:ph type="sldNum" sz="quarter" idx="12"/>
          </p:nvPr>
        </p:nvSpPr>
        <p:spPr/>
        <p:txBody>
          <a:bodyPr/>
          <a:lstStyle/>
          <a:p>
            <a:fld id="{4356D1A3-C158-B244-AB0A-A0F32BA00DA3}" type="slidenum">
              <a:rPr kumimoji="1" lang="ja-JP" altLang="en-US" smtClean="0"/>
              <a:t>3</a:t>
            </a:fld>
            <a:endParaRPr kumimoji="1" lang="ja-JP" altLang="en-US"/>
          </a:p>
        </p:txBody>
      </p:sp>
      <p:sp>
        <p:nvSpPr>
          <p:cNvPr id="1157" name="テキスト 136"/>
          <p:cNvSpPr txBox="1"/>
          <p:nvPr/>
        </p:nvSpPr>
        <p:spPr>
          <a:xfrm>
            <a:off x="4287019" y="3494491"/>
            <a:ext cx="4530814" cy="1337935"/>
          </a:xfrm>
          <a:prstGeom prst="rect">
            <a:avLst/>
          </a:prstGeom>
          <a:solidFill>
            <a:schemeClr val="bg1"/>
          </a:solidFill>
          <a:ln w="22225">
            <a:solidFill>
              <a:schemeClr val="tx1"/>
            </a:solidFill>
          </a:ln>
        </p:spPr>
        <p:txBody>
          <a:bodyPr wrap="square">
            <a:spAutoFit/>
          </a:bodyPr>
          <a:lstStyle/>
          <a:p>
            <a:pPr>
              <a:defRPr lang="ja-JP" altLang="en-US"/>
            </a:pPr>
            <a:r>
              <a:rPr lang="ja-JP" altLang="en-US" sz="900"/>
              <a:t>現行</a:t>
            </a:r>
          </a:p>
          <a:p>
            <a:pPr>
              <a:defRPr lang="ja-JP" altLang="en-US"/>
            </a:pPr>
            <a:r>
              <a:rPr lang="ja-JP" altLang="en-US" sz="900"/>
              <a:t>○基本理念</a:t>
            </a:r>
          </a:p>
          <a:p>
            <a:pPr>
              <a:defRPr lang="ja-JP" altLang="en-US"/>
            </a:pPr>
            <a:r>
              <a:rPr lang="ja-JP" altLang="en-US" sz="900"/>
              <a:t>「あたたかい心で良質の医療を行い、地域から信頼される病院づくりを進めます」</a:t>
            </a:r>
          </a:p>
          <a:p>
            <a:pPr>
              <a:defRPr lang="ja-JP" altLang="en-US"/>
            </a:pPr>
            <a:endParaRPr lang="ja-JP" altLang="en-US" sz="900"/>
          </a:p>
          <a:p>
            <a:pPr>
              <a:defRPr lang="ja-JP" altLang="en-US"/>
            </a:pPr>
            <a:r>
              <a:rPr lang="ja-JP" altLang="en-US" sz="900"/>
              <a:t>○基本方針</a:t>
            </a:r>
          </a:p>
          <a:p>
            <a:pPr>
              <a:defRPr lang="ja-JP" altLang="en-US"/>
            </a:pPr>
            <a:r>
              <a:rPr lang="ja-JP" altLang="en-US" sz="900"/>
              <a:t>１．医療の進歩に適応すべく日々研鑽し、地域の医療水準の向上に努めます。</a:t>
            </a:r>
          </a:p>
          <a:p>
            <a:pPr>
              <a:defRPr lang="ja-JP" altLang="en-US"/>
            </a:pPr>
            <a:r>
              <a:rPr lang="ja-JP" altLang="en-US" sz="900"/>
              <a:t>１．患者様の人権を尊重し、相互の信頼関係に基づいた医療の提供に努めます。</a:t>
            </a:r>
          </a:p>
          <a:p>
            <a:pPr>
              <a:defRPr lang="ja-JP" altLang="en-US"/>
            </a:pPr>
            <a:r>
              <a:rPr lang="ja-JP" altLang="en-US" sz="900"/>
              <a:t>１．職員は、医療人としての役割・倫理性を自覚し、その資質向上に努めます。</a:t>
            </a:r>
          </a:p>
          <a:p>
            <a:pPr>
              <a:defRPr lang="ja-JP" altLang="en-US"/>
            </a:pPr>
            <a:r>
              <a:rPr lang="ja-JP" altLang="en-US" sz="900"/>
              <a:t>１．公共性を確保し、効果的で健全な病院経営に努めます。</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 name="四角形 37"/>
          <p:cNvSpPr>
            <a:spLocks noGrp="1"/>
          </p:cNvSpPr>
          <p:nvPr>
            <p:ph type="title"/>
          </p:nvPr>
        </p:nvSpPr>
        <p:spPr>
          <a:xfrm>
            <a:off x="460725" y="524538"/>
            <a:ext cx="8229600" cy="360708"/>
          </a:xfrm>
          <a:prstGeom prst="rect">
            <a:avLst/>
          </a:prstGeom>
          <a:solidFill>
            <a:schemeClr val="accent1"/>
          </a:solidFill>
        </p:spPr>
        <p:txBody>
          <a:bodyPr>
            <a:normAutofit/>
          </a:bodyPr>
          <a:lstStyle/>
          <a:p>
            <a:pPr algn="ctr"/>
            <a:r>
              <a:rPr kumimoji="1" lang="ja-JP" altLang="en-US" sz="1400">
                <a:solidFill>
                  <a:schemeClr val="bg1"/>
                </a:solidFill>
                <a:latin typeface="ＭＳ ゴシック"/>
                <a:ea typeface="ＭＳ ゴシック"/>
              </a:rPr>
              <a:t>第３章　士別市立病院の役割・機能</a:t>
            </a:r>
          </a:p>
        </p:txBody>
      </p:sp>
      <p:sp>
        <p:nvSpPr>
          <p:cNvPr id="1164" name="テキスト 42"/>
          <p:cNvSpPr txBox="1"/>
          <p:nvPr/>
        </p:nvSpPr>
        <p:spPr>
          <a:xfrm>
            <a:off x="7093619" y="564323"/>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a:t>
            </a:r>
            <a:r>
              <a:rPr lang="ja-JP" altLang="en-US" sz="1000">
                <a:latin typeface="ＭＳ ゴシック"/>
                <a:ea typeface="ＭＳ ゴシック"/>
              </a:rPr>
              <a:t>P10～15</a:t>
            </a:r>
          </a:p>
        </p:txBody>
      </p:sp>
      <p:sp>
        <p:nvSpPr>
          <p:cNvPr id="1165"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166" name="テキスト 44"/>
          <p:cNvSpPr txBox="1"/>
          <p:nvPr/>
        </p:nvSpPr>
        <p:spPr>
          <a:xfrm>
            <a:off x="460248" y="1556261"/>
            <a:ext cx="8226556" cy="830104"/>
          </a:xfrm>
          <a:prstGeom prst="rect">
            <a:avLst/>
          </a:prstGeom>
          <a:solidFill>
            <a:schemeClr val="accent4">
              <a:lumMod val="20000"/>
              <a:lumOff val="80000"/>
            </a:schemeClr>
          </a:solidFill>
        </p:spPr>
        <p:txBody>
          <a:bodyPr wrap="square">
            <a:spAutoFit/>
          </a:bodyPr>
          <a:lstStyle/>
          <a:p>
            <a:pPr>
              <a:defRPr lang="ja-JP" altLang="en-US"/>
            </a:pPr>
            <a:r>
              <a:rPr lang="ja-JP" altLang="en-US" sz="1200"/>
              <a:t>1  救急告示病院としての機能、急性期から慢性期の幅広い病床機能に対応したケアミックス病院としての役割</a:t>
            </a:r>
          </a:p>
          <a:p>
            <a:pPr>
              <a:defRPr lang="ja-JP" altLang="en-US"/>
            </a:pPr>
            <a:r>
              <a:rPr lang="ja-JP" altLang="en-US" sz="1200"/>
              <a:t>2  リハビリなどを行う回復期機能を有した「地域包括ケア病床」を拡充して在宅復帰支援機能を強化</a:t>
            </a:r>
          </a:p>
          <a:p>
            <a:pPr>
              <a:defRPr lang="ja-JP" altLang="en-US"/>
            </a:pPr>
            <a:r>
              <a:rPr lang="ja-JP" altLang="en-US" sz="1200"/>
              <a:t>3  人生の最終段階にふさわしい自律的で尊厳を守る医療「エンド・オブ・ライフケア」の実践</a:t>
            </a:r>
          </a:p>
          <a:p>
            <a:pPr>
              <a:defRPr lang="ja-JP" altLang="en-US"/>
            </a:pPr>
            <a:r>
              <a:rPr lang="ja-JP" altLang="en-US" sz="1200"/>
              <a:t>4  新興感染症に対応するための体制・機能の強化と地域連携による医療提供体制の整備</a:t>
            </a:r>
          </a:p>
        </p:txBody>
      </p:sp>
      <p:sp>
        <p:nvSpPr>
          <p:cNvPr id="1167" name="四角形 46"/>
          <p:cNvSpPr/>
          <p:nvPr/>
        </p:nvSpPr>
        <p:spPr>
          <a:xfrm>
            <a:off x="463198" y="1195553"/>
            <a:ext cx="2520000" cy="360708"/>
          </a:xfrm>
          <a:prstGeom prst="rect">
            <a:avLst/>
          </a:prstGeom>
          <a:solidFill>
            <a:schemeClr val="accent1"/>
          </a:solidFill>
        </p:spPr>
        <p:txBody>
          <a:bodyPr>
            <a:normAutofit fontScale="77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１．地域医療構想を踏まえた果たす　　</a:t>
            </a:r>
          </a:p>
          <a:p>
            <a:pPr algn="l"/>
            <a:r>
              <a:rPr kumimoji="1" lang="ja-JP" altLang="en-US" sz="1400">
                <a:solidFill>
                  <a:schemeClr val="bg1"/>
                </a:solidFill>
                <a:latin typeface="ＭＳ ゴシック"/>
                <a:ea typeface="ＭＳ ゴシック"/>
              </a:rPr>
              <a:t>　べき役割・機能</a:t>
            </a:r>
          </a:p>
          <a:p>
            <a:pPr algn="l"/>
            <a:endParaRPr kumimoji="1" lang="ja-JP" altLang="en-US" sz="1400">
              <a:solidFill>
                <a:schemeClr val="bg1"/>
              </a:solidFill>
              <a:latin typeface="ＭＳ ゴシック"/>
              <a:ea typeface="ＭＳ ゴシック"/>
            </a:endParaRPr>
          </a:p>
        </p:txBody>
      </p:sp>
      <p:sp>
        <p:nvSpPr>
          <p:cNvPr id="1168" name="四角形 47"/>
          <p:cNvSpPr/>
          <p:nvPr/>
        </p:nvSpPr>
        <p:spPr>
          <a:xfrm>
            <a:off x="463771" y="3900438"/>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３．機能分化・連携強化</a:t>
            </a:r>
          </a:p>
        </p:txBody>
      </p:sp>
      <p:sp>
        <p:nvSpPr>
          <p:cNvPr id="1169" name="テキスト 48"/>
          <p:cNvSpPr txBox="1"/>
          <p:nvPr/>
        </p:nvSpPr>
        <p:spPr>
          <a:xfrm>
            <a:off x="463773" y="4261146"/>
            <a:ext cx="8226556" cy="1199436"/>
          </a:xfrm>
          <a:prstGeom prst="rect">
            <a:avLst/>
          </a:prstGeom>
          <a:solidFill>
            <a:schemeClr val="accent4">
              <a:lumMod val="20000"/>
              <a:lumOff val="80000"/>
            </a:schemeClr>
          </a:solidFill>
        </p:spPr>
        <p:txBody>
          <a:bodyPr wrap="square">
            <a:spAutoFit/>
          </a:bodyPr>
          <a:lstStyle/>
          <a:p>
            <a:pPr>
              <a:defRPr lang="ja-JP" altLang="en-US"/>
            </a:pPr>
            <a:r>
              <a:rPr lang="ja-JP" altLang="en-US" sz="1200"/>
              <a:t>1  上川北部医療連携推進機構において機能分担・業務連携を深め、質の高い効率的な医療提供体制を確保</a:t>
            </a:r>
          </a:p>
          <a:p>
            <a:pPr>
              <a:defRPr lang="ja-JP" altLang="en-US"/>
            </a:pPr>
            <a:r>
              <a:rPr lang="ja-JP" altLang="en-US" sz="1200"/>
              <a:t>2  地域診療所、かかりつけ医等との連携を強化、スムーズで重層的な診療体制の整備</a:t>
            </a:r>
          </a:p>
          <a:p>
            <a:pPr>
              <a:defRPr lang="ja-JP" altLang="en-US"/>
            </a:pPr>
            <a:r>
              <a:rPr lang="ja-JP" altLang="en-US" sz="1200"/>
              <a:t>3  地域防災計画に基づき、災害時の医療機能の確保へ向け消防等関係機関との連携を強化</a:t>
            </a:r>
          </a:p>
          <a:p>
            <a:pPr>
              <a:defRPr lang="ja-JP" altLang="en-US"/>
            </a:pPr>
            <a:r>
              <a:rPr lang="ja-JP" altLang="en-US" sz="1200"/>
              <a:t>4  救急体制の確保や小児科外来は、基幹病院からの派遣を受ける一方で、高次医療体制は集約化により確保</a:t>
            </a:r>
          </a:p>
          <a:p>
            <a:pPr>
              <a:defRPr lang="ja-JP" altLang="en-US"/>
            </a:pPr>
            <a:r>
              <a:rPr lang="ja-JP" altLang="en-US" sz="1200"/>
              <a:t>5  医療用画像管理システムと連携して病院間で必要な医療情報を共有し、救急搬送プロセスの効率化を推進</a:t>
            </a:r>
          </a:p>
          <a:p>
            <a:pPr>
              <a:defRPr lang="ja-JP" altLang="en-US"/>
            </a:pPr>
            <a:r>
              <a:rPr lang="ja-JP" altLang="en-US" sz="1200"/>
              <a:t>6  保健行政や検診センターとの有機的な連携により、地域住民の健康づくりを推進</a:t>
            </a:r>
          </a:p>
        </p:txBody>
      </p:sp>
      <p:sp>
        <p:nvSpPr>
          <p:cNvPr id="1170" name="四角形 34"/>
          <p:cNvSpPr/>
          <p:nvPr/>
        </p:nvSpPr>
        <p:spPr>
          <a:xfrm>
            <a:off x="463253" y="2492068"/>
            <a:ext cx="2520000" cy="418438"/>
          </a:xfrm>
          <a:prstGeom prst="rect">
            <a:avLst/>
          </a:prstGeom>
          <a:solidFill>
            <a:schemeClr val="accent1"/>
          </a:solidFill>
        </p:spPr>
        <p:txBody>
          <a:bodyPr>
            <a:normAutofit fontScale="70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760">
                <a:solidFill>
                  <a:schemeClr val="bg1"/>
                </a:solidFill>
                <a:latin typeface="ＭＳ ゴシック"/>
                <a:ea typeface="ＭＳ ゴシック"/>
              </a:rPr>
              <a:t>２．地域包括ケアシステムの構築　</a:t>
            </a:r>
          </a:p>
          <a:p>
            <a:pPr algn="l"/>
            <a:r>
              <a:rPr kumimoji="1" lang="ja-JP" altLang="en-US" sz="1760">
                <a:solidFill>
                  <a:schemeClr val="bg1"/>
                </a:solidFill>
                <a:latin typeface="ＭＳ ゴシック"/>
                <a:ea typeface="ＭＳ ゴシック"/>
              </a:rPr>
              <a:t>　に向けて果たすべき機能・役割</a:t>
            </a:r>
          </a:p>
        </p:txBody>
      </p:sp>
      <p:sp>
        <p:nvSpPr>
          <p:cNvPr id="1171" name="テキスト 35"/>
          <p:cNvSpPr txBox="1"/>
          <p:nvPr/>
        </p:nvSpPr>
        <p:spPr>
          <a:xfrm>
            <a:off x="463771" y="2910506"/>
            <a:ext cx="8226556" cy="830104"/>
          </a:xfrm>
          <a:prstGeom prst="rect">
            <a:avLst/>
          </a:prstGeom>
          <a:solidFill>
            <a:schemeClr val="accent4">
              <a:lumMod val="20000"/>
              <a:lumOff val="80000"/>
            </a:schemeClr>
          </a:solidFill>
        </p:spPr>
        <p:txBody>
          <a:bodyPr wrap="square">
            <a:spAutoFit/>
          </a:bodyPr>
          <a:lstStyle/>
          <a:p>
            <a:pPr>
              <a:defRPr lang="ja-JP" altLang="en-US"/>
            </a:pPr>
            <a:r>
              <a:rPr lang="ja-JP" altLang="en-US" sz="1200"/>
              <a:t>1  医療・介護・保健・福祉の連携を深め、地域で生活を支える「地域完結型」のサービス提供体制の構築</a:t>
            </a:r>
          </a:p>
          <a:p>
            <a:pPr>
              <a:defRPr lang="ja-JP" altLang="en-US"/>
            </a:pPr>
            <a:r>
              <a:rPr lang="ja-JP" altLang="en-US" sz="1200"/>
              <a:t>2  情報連携基盤として「医療介護連携ネットワーク」を構築し、病院・診療所・薬局・介護施設等の情報共有を推進</a:t>
            </a:r>
          </a:p>
          <a:p>
            <a:pPr>
              <a:defRPr lang="ja-JP" altLang="en-US"/>
            </a:pPr>
            <a:r>
              <a:rPr lang="ja-JP" altLang="en-US" sz="1200"/>
              <a:t>3  入退院支援体制を強化し、患者さんの状態に応じて退院後も切れ目のない支援に向けた連携体制の中核を担う</a:t>
            </a:r>
          </a:p>
          <a:p>
            <a:pPr>
              <a:defRPr lang="ja-JP" altLang="en-US"/>
            </a:pPr>
            <a:r>
              <a:rPr lang="ja-JP" altLang="en-US" sz="1200"/>
              <a:t>4  訪問診療、訪問看護やリハビリなど在宅療養の他職種との連携を通して、在宅医療を地域で支える体制の強化</a:t>
            </a:r>
          </a:p>
        </p:txBody>
      </p:sp>
      <p:sp>
        <p:nvSpPr>
          <p:cNvPr id="1172" name="スライド番号プレースホルダー 5"/>
          <p:cNvSpPr>
            <a:spLocks noGrp="1"/>
          </p:cNvSpPr>
          <p:nvPr>
            <p:ph type="sldNum" sz="quarter" idx="12"/>
          </p:nvPr>
        </p:nvSpPr>
        <p:spPr/>
        <p:txBody>
          <a:bodyPr/>
          <a:lstStyle/>
          <a:p>
            <a:fld id="{4356D1A3-C158-B244-AB0A-A0F32BA00DA3}" type="slidenum">
              <a:rPr kumimoji="1" lang="ja-JP" altLang="en-US" smtClean="0"/>
              <a:t>4</a:t>
            </a:fld>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8"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179" name="テキスト 44"/>
          <p:cNvSpPr txBox="1"/>
          <p:nvPr/>
        </p:nvSpPr>
        <p:spPr>
          <a:xfrm>
            <a:off x="463261" y="770208"/>
            <a:ext cx="8226556" cy="1014770"/>
          </a:xfrm>
          <a:prstGeom prst="rect">
            <a:avLst/>
          </a:prstGeom>
          <a:solidFill>
            <a:schemeClr val="accent4">
              <a:lumMod val="20000"/>
              <a:lumOff val="80000"/>
            </a:schemeClr>
          </a:solidFill>
        </p:spPr>
        <p:txBody>
          <a:bodyPr wrap="square">
            <a:spAutoFit/>
          </a:bodyPr>
          <a:lstStyle/>
          <a:p>
            <a:pPr>
              <a:defRPr lang="ja-JP" altLang="en-US"/>
            </a:pPr>
            <a:r>
              <a:rPr lang="ja-JP" altLang="en-US" sz="1200"/>
              <a:t>1  今後の受療動向を見据えて病棟を再編し、リハビリなど回復期機能を拡充、病棟間の看護連携等を強化</a:t>
            </a:r>
          </a:p>
          <a:p>
            <a:pPr>
              <a:defRPr lang="ja-JP" altLang="en-US"/>
            </a:pPr>
            <a:r>
              <a:rPr lang="ja-JP" altLang="en-US" sz="1200"/>
              <a:t>2  専門性を高め、医療の質を担保するための研修や学会参加の機会を確保し、求められる資格取得への支援を拡充</a:t>
            </a:r>
          </a:p>
          <a:p>
            <a:pPr>
              <a:defRPr lang="ja-JP" altLang="en-US"/>
            </a:pPr>
            <a:r>
              <a:rPr lang="ja-JP" altLang="en-US" sz="1200"/>
              <a:t>3  医療安全を重視し、患者の安全を最優先とする「安全文化」を醸成、医療事故の原因究明と再発防止の徹底</a:t>
            </a:r>
          </a:p>
          <a:p>
            <a:pPr>
              <a:defRPr lang="ja-JP" altLang="en-US"/>
            </a:pPr>
            <a:r>
              <a:rPr lang="ja-JP" altLang="en-US" sz="1200"/>
              <a:t>4  良質な医療を効率的かつ安全に提供するため、診療・服薬管理等を標準化した診療計画策定の取組を強化</a:t>
            </a:r>
          </a:p>
          <a:p>
            <a:pPr>
              <a:defRPr lang="ja-JP" altLang="en-US"/>
            </a:pPr>
            <a:r>
              <a:rPr lang="ja-JP" altLang="en-US" sz="1200"/>
              <a:t>5  医療技術部門は、将来の診療体制を見据えた計画的な人材育成で医療水準を確保。リハビリ部門等を強化・拡充</a:t>
            </a:r>
          </a:p>
        </p:txBody>
      </p:sp>
      <p:sp>
        <p:nvSpPr>
          <p:cNvPr id="1180" name="四角形 34"/>
          <p:cNvSpPr/>
          <p:nvPr/>
        </p:nvSpPr>
        <p:spPr>
          <a:xfrm>
            <a:off x="463261" y="1886073"/>
            <a:ext cx="2520000" cy="355798"/>
          </a:xfrm>
          <a:prstGeom prst="rect">
            <a:avLst/>
          </a:prstGeom>
          <a:solidFill>
            <a:schemeClr val="accent1"/>
          </a:solidFill>
        </p:spPr>
        <p:txBody>
          <a:bodyPr>
            <a:normAutofit fontScale="70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５．一般会計負担金・補助金の考え方</a:t>
            </a:r>
          </a:p>
        </p:txBody>
      </p:sp>
      <p:sp>
        <p:nvSpPr>
          <p:cNvPr id="1181" name="テキスト 35"/>
          <p:cNvSpPr txBox="1"/>
          <p:nvPr/>
        </p:nvSpPr>
        <p:spPr>
          <a:xfrm>
            <a:off x="463261" y="2241858"/>
            <a:ext cx="8226556" cy="2307431"/>
          </a:xfrm>
          <a:prstGeom prst="rect">
            <a:avLst/>
          </a:prstGeom>
          <a:solidFill>
            <a:schemeClr val="accent4">
              <a:lumMod val="20000"/>
              <a:lumOff val="80000"/>
            </a:schemeClr>
          </a:solidFill>
        </p:spPr>
        <p:txBody>
          <a:bodyPr wrap="square">
            <a:spAutoFit/>
          </a:bodyPr>
          <a:lstStyle/>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r>
              <a:rPr lang="ja-JP" altLang="en-US" sz="1200"/>
              <a:t>　</a:t>
            </a:r>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p:txBody>
      </p:sp>
      <p:sp>
        <p:nvSpPr>
          <p:cNvPr id="1182" name="四角形 68"/>
          <p:cNvSpPr/>
          <p:nvPr/>
        </p:nvSpPr>
        <p:spPr>
          <a:xfrm>
            <a:off x="460248" y="409500"/>
            <a:ext cx="2520000" cy="360708"/>
          </a:xfrm>
          <a:prstGeom prst="rect">
            <a:avLst/>
          </a:prstGeom>
          <a:solidFill>
            <a:schemeClr val="accent1"/>
          </a:solidFill>
        </p:spPr>
        <p:txBody>
          <a:bodyPr>
            <a:normAutofit fontScale="77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４．病床機能の見直しと医療の質の</a:t>
            </a:r>
          </a:p>
          <a:p>
            <a:pPr algn="l"/>
            <a:r>
              <a:rPr kumimoji="1" lang="ja-JP" altLang="en-US" sz="1400">
                <a:solidFill>
                  <a:schemeClr val="bg1"/>
                </a:solidFill>
                <a:latin typeface="ＭＳ ゴシック"/>
                <a:ea typeface="ＭＳ ゴシック"/>
              </a:rPr>
              <a:t>　向上</a:t>
            </a:r>
          </a:p>
        </p:txBody>
      </p:sp>
      <p:sp>
        <p:nvSpPr>
          <p:cNvPr id="1183" name="テキスト 69"/>
          <p:cNvSpPr txBox="1"/>
          <p:nvPr/>
        </p:nvSpPr>
        <p:spPr>
          <a:xfrm>
            <a:off x="463259" y="4994605"/>
            <a:ext cx="8226556" cy="460772"/>
          </a:xfrm>
          <a:prstGeom prst="rect">
            <a:avLst/>
          </a:prstGeom>
          <a:solidFill>
            <a:schemeClr val="accent4">
              <a:lumMod val="20000"/>
              <a:lumOff val="80000"/>
            </a:schemeClr>
          </a:solidFill>
        </p:spPr>
        <p:txBody>
          <a:bodyPr wrap="square">
            <a:spAutoFit/>
          </a:bodyPr>
          <a:lstStyle/>
          <a:p>
            <a:pPr>
              <a:defRPr lang="ja-JP" altLang="en-US"/>
            </a:pPr>
            <a:r>
              <a:rPr lang="ja-JP" altLang="en-US" sz="1200"/>
              <a:t>1  「市立病院応援隊だより」「市民公開講座」やホームページ・ＳＮＳを活用した情報発信や病院事業の周知・啓発</a:t>
            </a:r>
          </a:p>
          <a:p>
            <a:pPr>
              <a:defRPr lang="ja-JP" altLang="en-US"/>
            </a:pPr>
            <a:r>
              <a:rPr lang="ja-JP" altLang="en-US" sz="1200"/>
              <a:t>2  地域医療を支える社会インフラである病院機能を維持していくため、市民の理解と参画を得ながら合意形成を図る</a:t>
            </a:r>
          </a:p>
        </p:txBody>
      </p:sp>
      <p:sp>
        <p:nvSpPr>
          <p:cNvPr id="1184" name="四角形 70"/>
          <p:cNvSpPr/>
          <p:nvPr/>
        </p:nvSpPr>
        <p:spPr>
          <a:xfrm>
            <a:off x="460248" y="4633897"/>
            <a:ext cx="2520000" cy="360708"/>
          </a:xfrm>
          <a:prstGeom prst="rect">
            <a:avLst/>
          </a:prstGeom>
          <a:solidFill>
            <a:schemeClr val="accent1"/>
          </a:solidFill>
        </p:spPr>
        <p:txBody>
          <a:bodyPr>
            <a:normAutofit fontScale="85000"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６．地域住民の理解のための取組</a:t>
            </a:r>
          </a:p>
        </p:txBody>
      </p:sp>
      <p:sp>
        <p:nvSpPr>
          <p:cNvPr id="1185" name="スライド番号プレースホルダー 5"/>
          <p:cNvSpPr>
            <a:spLocks noGrp="1"/>
          </p:cNvSpPr>
          <p:nvPr>
            <p:ph type="sldNum" sz="quarter" idx="12"/>
          </p:nvPr>
        </p:nvSpPr>
        <p:spPr/>
        <p:txBody>
          <a:bodyPr/>
          <a:lstStyle/>
          <a:p>
            <a:fld id="{4356D1A3-C158-B244-AB0A-A0F32BA00DA3}" type="slidenum">
              <a:rPr kumimoji="1" lang="ja-JP" altLang="en-US" smtClean="0"/>
              <a:t>5</a:t>
            </a:fld>
            <a:endParaRPr kumimoji="1" lang="ja-JP" altLang="en-US"/>
          </a:p>
        </p:txBody>
      </p:sp>
      <p:pic>
        <p:nvPicPr>
          <p:cNvPr id="1186" name="図 140"/>
          <p:cNvPicPr>
            <a:picLocks noChangeAspect="1"/>
          </p:cNvPicPr>
          <p:nvPr/>
        </p:nvPicPr>
        <p:blipFill>
          <a:blip r:embed="rId3"/>
          <a:stretch>
            <a:fillRect/>
          </a:stretch>
        </p:blipFill>
        <p:spPr>
          <a:xfrm>
            <a:off x="900304" y="2277114"/>
            <a:ext cx="3526440" cy="2236920"/>
          </a:xfrm>
          <a:prstGeom prst="rect">
            <a:avLst/>
          </a:prstGeom>
        </p:spPr>
      </p:pic>
      <p:pic>
        <p:nvPicPr>
          <p:cNvPr id="1187" name="図 141"/>
          <p:cNvPicPr>
            <a:picLocks noChangeAspect="1"/>
          </p:cNvPicPr>
          <p:nvPr/>
        </p:nvPicPr>
        <p:blipFill>
          <a:blip r:embed="rId4"/>
          <a:stretch>
            <a:fillRect/>
          </a:stretch>
        </p:blipFill>
        <p:spPr>
          <a:xfrm>
            <a:off x="4762706" y="2383730"/>
            <a:ext cx="3622704" cy="168943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3" name="四角形 37"/>
          <p:cNvSpPr>
            <a:spLocks noGrp="1"/>
          </p:cNvSpPr>
          <p:nvPr>
            <p:ph type="title"/>
          </p:nvPr>
        </p:nvSpPr>
        <p:spPr>
          <a:xfrm>
            <a:off x="460727" y="524538"/>
            <a:ext cx="8229600" cy="360708"/>
          </a:xfrm>
          <a:prstGeom prst="rect">
            <a:avLst/>
          </a:prstGeom>
          <a:solidFill>
            <a:schemeClr val="accent1"/>
          </a:solidFill>
        </p:spPr>
        <p:txBody>
          <a:bodyPr>
            <a:normAutofit/>
          </a:bodyPr>
          <a:lstStyle/>
          <a:p>
            <a:pPr algn="ctr"/>
            <a:r>
              <a:rPr kumimoji="1" lang="ja-JP" altLang="en-US" sz="1400">
                <a:solidFill>
                  <a:schemeClr val="bg1"/>
                </a:solidFill>
                <a:latin typeface="ＭＳ ゴシック"/>
                <a:ea typeface="ＭＳ ゴシック"/>
              </a:rPr>
              <a:t>第４章　医師・看護師等の人材確保と働き方改革</a:t>
            </a:r>
          </a:p>
        </p:txBody>
      </p:sp>
      <p:sp>
        <p:nvSpPr>
          <p:cNvPr id="1194" name="テキスト 42"/>
          <p:cNvSpPr txBox="1"/>
          <p:nvPr/>
        </p:nvSpPr>
        <p:spPr>
          <a:xfrm>
            <a:off x="7093619" y="564323"/>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a:t>
            </a:r>
            <a:r>
              <a:rPr lang="ja-JP" altLang="en-US" sz="1000">
                <a:latin typeface="ＭＳ ゴシック"/>
                <a:ea typeface="ＭＳ ゴシック"/>
              </a:rPr>
              <a:t>P15～17</a:t>
            </a:r>
          </a:p>
        </p:txBody>
      </p:sp>
      <p:sp>
        <p:nvSpPr>
          <p:cNvPr id="1195"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196" name="テキスト 44"/>
          <p:cNvSpPr txBox="1"/>
          <p:nvPr/>
        </p:nvSpPr>
        <p:spPr>
          <a:xfrm>
            <a:off x="466822" y="1346208"/>
            <a:ext cx="8226556" cy="1014770"/>
          </a:xfrm>
          <a:prstGeom prst="rect">
            <a:avLst/>
          </a:prstGeom>
          <a:solidFill>
            <a:schemeClr val="accent4">
              <a:lumMod val="20000"/>
              <a:lumOff val="80000"/>
            </a:schemeClr>
          </a:solidFill>
        </p:spPr>
        <p:txBody>
          <a:bodyPr wrap="square">
            <a:spAutoFit/>
          </a:bodyPr>
          <a:lstStyle/>
          <a:p>
            <a:pPr>
              <a:defRPr lang="ja-JP" altLang="en-US"/>
            </a:pPr>
            <a:r>
              <a:rPr lang="ja-JP" altLang="en-US" sz="1200"/>
              <a:t>1  初期臨床研修医を積極的に受け入れ、若手医師のスキルアップの環境整備等を通じた人材の確保</a:t>
            </a:r>
          </a:p>
          <a:p>
            <a:pPr>
              <a:defRPr lang="ja-JP" altLang="en-US"/>
            </a:pPr>
            <a:r>
              <a:rPr lang="ja-JP" altLang="en-US" sz="1200"/>
              <a:t>2  地域総合診療の専門医プログラムによる指導に取り組み、セカンドキャリアを含めた多様な人材の育成</a:t>
            </a:r>
          </a:p>
          <a:p>
            <a:pPr>
              <a:defRPr lang="ja-JP" altLang="en-US"/>
            </a:pPr>
            <a:r>
              <a:rPr lang="ja-JP" altLang="en-US" sz="1200"/>
              <a:t>3  部門の垣根を超えたタスクシェア・看護体制の改革を進め、連携の強化、職員の能力開発による組織力の向上へ</a:t>
            </a:r>
          </a:p>
          <a:p>
            <a:pPr>
              <a:defRPr lang="ja-JP" altLang="en-US"/>
            </a:pPr>
            <a:r>
              <a:rPr lang="ja-JP" altLang="en-US" sz="1200"/>
              <a:t>4  多様な働き方による意欲ある医師人材の確保をめざし、定年延長制度や必要に応じた特例任用を実施</a:t>
            </a:r>
          </a:p>
          <a:p>
            <a:pPr>
              <a:defRPr lang="ja-JP" altLang="en-US"/>
            </a:pPr>
            <a:r>
              <a:rPr lang="ja-JP" altLang="en-US" sz="1200"/>
              <a:t>5  病床機能を有効に活用し、当直等の診療体制を確保していくため、緊急入院受入等に対する処遇改善を実施</a:t>
            </a:r>
          </a:p>
        </p:txBody>
      </p:sp>
      <p:sp>
        <p:nvSpPr>
          <p:cNvPr id="1197" name="四角形 34"/>
          <p:cNvSpPr/>
          <p:nvPr/>
        </p:nvSpPr>
        <p:spPr>
          <a:xfrm>
            <a:off x="466822" y="2492068"/>
            <a:ext cx="2520000" cy="355798"/>
          </a:xfrm>
          <a:prstGeom prst="rect">
            <a:avLst/>
          </a:prstGeom>
          <a:solidFill>
            <a:schemeClr val="accent1"/>
          </a:solidFill>
        </p:spPr>
        <p:txBody>
          <a:bodyPr>
            <a:normAutofit fontScale="925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２．医師の働き方改革への対応</a:t>
            </a:r>
          </a:p>
        </p:txBody>
      </p:sp>
      <p:sp>
        <p:nvSpPr>
          <p:cNvPr id="1198" name="テキスト 35"/>
          <p:cNvSpPr txBox="1"/>
          <p:nvPr/>
        </p:nvSpPr>
        <p:spPr>
          <a:xfrm>
            <a:off x="463776" y="2847866"/>
            <a:ext cx="8226556" cy="645438"/>
          </a:xfrm>
          <a:prstGeom prst="rect">
            <a:avLst/>
          </a:prstGeom>
          <a:solidFill>
            <a:schemeClr val="accent4">
              <a:lumMod val="20000"/>
              <a:lumOff val="80000"/>
            </a:schemeClr>
          </a:solidFill>
        </p:spPr>
        <p:txBody>
          <a:bodyPr wrap="square">
            <a:spAutoFit/>
          </a:bodyPr>
          <a:lstStyle/>
          <a:p>
            <a:pPr>
              <a:defRPr lang="ja-JP" altLang="en-US"/>
            </a:pPr>
            <a:r>
              <a:rPr lang="ja-JP" altLang="en-US" sz="1200"/>
              <a:t>1  救急医療体制を確保するため宿日直許可により出張医派遣体制を維持し、当直勤務等の業務負担を分散化</a:t>
            </a:r>
          </a:p>
          <a:p>
            <a:pPr>
              <a:defRPr lang="ja-JP" altLang="en-US"/>
            </a:pPr>
            <a:r>
              <a:rPr lang="ja-JP" altLang="en-US" sz="1200"/>
              <a:t>2  質の高い医療提供体制の整備や医師の負担軽減のためタスクシフトの推進に向けた人材の養成・確保</a:t>
            </a:r>
          </a:p>
          <a:p>
            <a:pPr>
              <a:defRPr lang="ja-JP" altLang="en-US"/>
            </a:pPr>
            <a:r>
              <a:rPr lang="ja-JP" altLang="en-US" sz="1200"/>
              <a:t>3  ＤＸの活用により、連携する医療機関との情報共有や緊急トリアージ等による業務の効率化の推進</a:t>
            </a:r>
          </a:p>
        </p:txBody>
      </p:sp>
      <p:sp>
        <p:nvSpPr>
          <p:cNvPr id="1199" name="四角形 68"/>
          <p:cNvSpPr/>
          <p:nvPr/>
        </p:nvSpPr>
        <p:spPr>
          <a:xfrm>
            <a:off x="463776" y="985500"/>
            <a:ext cx="2520000" cy="360708"/>
          </a:xfrm>
          <a:prstGeom prst="rect">
            <a:avLst/>
          </a:prstGeom>
          <a:solidFill>
            <a:schemeClr val="accent1"/>
          </a:solidFill>
        </p:spPr>
        <p:txBody>
          <a:bodyPr>
            <a:normAutofit fontScale="925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１．医師・看護師等の人材確保</a:t>
            </a:r>
          </a:p>
        </p:txBody>
      </p:sp>
      <p:sp>
        <p:nvSpPr>
          <p:cNvPr id="1200" name="四角形 84"/>
          <p:cNvSpPr/>
          <p:nvPr/>
        </p:nvSpPr>
        <p:spPr>
          <a:xfrm>
            <a:off x="463776" y="3667698"/>
            <a:ext cx="82296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1400">
                <a:solidFill>
                  <a:schemeClr val="bg1"/>
                </a:solidFill>
                <a:latin typeface="ＭＳ ゴシック"/>
                <a:ea typeface="ＭＳ ゴシック"/>
              </a:rPr>
              <a:t>第５章　経営形態の見直し</a:t>
            </a:r>
          </a:p>
        </p:txBody>
      </p:sp>
      <p:sp>
        <p:nvSpPr>
          <p:cNvPr id="1201" name="テキスト 85"/>
          <p:cNvSpPr txBox="1"/>
          <p:nvPr/>
        </p:nvSpPr>
        <p:spPr>
          <a:xfrm>
            <a:off x="7093619" y="3721541"/>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計画本体：P18</a:t>
            </a:r>
            <a:endParaRPr lang="ja-JP" altLang="en-US" sz="1000">
              <a:latin typeface="ＭＳ ゴシック"/>
              <a:ea typeface="ＭＳ ゴシック"/>
            </a:endParaRPr>
          </a:p>
        </p:txBody>
      </p:sp>
      <p:sp>
        <p:nvSpPr>
          <p:cNvPr id="1202" name="四角形 86"/>
          <p:cNvSpPr/>
          <p:nvPr/>
        </p:nvSpPr>
        <p:spPr>
          <a:xfrm>
            <a:off x="457205" y="4146846"/>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１．経営形態の現況</a:t>
            </a:r>
          </a:p>
        </p:txBody>
      </p:sp>
      <p:sp>
        <p:nvSpPr>
          <p:cNvPr id="1203" name="テキスト 87"/>
          <p:cNvSpPr txBox="1"/>
          <p:nvPr/>
        </p:nvSpPr>
        <p:spPr>
          <a:xfrm>
            <a:off x="463774" y="4507554"/>
            <a:ext cx="8226556" cy="276106"/>
          </a:xfrm>
          <a:prstGeom prst="rect">
            <a:avLst/>
          </a:prstGeom>
          <a:solidFill>
            <a:schemeClr val="accent4">
              <a:lumMod val="20000"/>
              <a:lumOff val="80000"/>
            </a:schemeClr>
          </a:solidFill>
        </p:spPr>
        <p:txBody>
          <a:bodyPr wrap="square">
            <a:spAutoFit/>
          </a:bodyPr>
          <a:lstStyle/>
          <a:p>
            <a:pPr>
              <a:defRPr lang="ja-JP" altLang="en-US"/>
            </a:pPr>
            <a:r>
              <a:rPr lang="ja-JP" altLang="en-US" sz="1200"/>
              <a:t>1  士別市立病院は、平成３０年に地方公営企業法全部適用とし、事業管理者を設置</a:t>
            </a:r>
          </a:p>
        </p:txBody>
      </p:sp>
      <p:sp>
        <p:nvSpPr>
          <p:cNvPr id="1204" name="四角形 88"/>
          <p:cNvSpPr/>
          <p:nvPr/>
        </p:nvSpPr>
        <p:spPr>
          <a:xfrm>
            <a:off x="457205" y="4866845"/>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２．経営形態見直しの方向性</a:t>
            </a:r>
          </a:p>
        </p:txBody>
      </p:sp>
      <p:sp>
        <p:nvSpPr>
          <p:cNvPr id="1205" name="テキスト 89"/>
          <p:cNvSpPr txBox="1"/>
          <p:nvPr/>
        </p:nvSpPr>
        <p:spPr>
          <a:xfrm>
            <a:off x="457205" y="5227553"/>
            <a:ext cx="8226556" cy="276106"/>
          </a:xfrm>
          <a:prstGeom prst="rect">
            <a:avLst/>
          </a:prstGeom>
          <a:solidFill>
            <a:schemeClr val="accent4">
              <a:lumMod val="20000"/>
              <a:lumOff val="80000"/>
            </a:schemeClr>
          </a:solidFill>
        </p:spPr>
        <p:txBody>
          <a:bodyPr wrap="square">
            <a:spAutoFit/>
          </a:bodyPr>
          <a:lstStyle/>
          <a:p>
            <a:pPr>
              <a:defRPr lang="ja-JP" altLang="en-US"/>
            </a:pPr>
            <a:r>
              <a:rPr lang="ja-JP" altLang="en-US" sz="1200"/>
              <a:t>2  地方独立行政法人化・指定管理制度などを含め公共性と経済性等を総合的に勘案し、現状としては全部適用を維持</a:t>
            </a:r>
          </a:p>
        </p:txBody>
      </p:sp>
      <p:sp>
        <p:nvSpPr>
          <p:cNvPr id="1206" name="スライド番号プレースホルダー 5"/>
          <p:cNvSpPr>
            <a:spLocks noGrp="1"/>
          </p:cNvSpPr>
          <p:nvPr>
            <p:ph type="sldNum" sz="quarter" idx="12"/>
          </p:nvPr>
        </p:nvSpPr>
        <p:spPr/>
        <p:txBody>
          <a:bodyPr/>
          <a:lstStyle/>
          <a:p>
            <a:fld id="{4356D1A3-C158-B244-AB0A-A0F32BA00DA3}" type="slidenum">
              <a:rPr kumimoji="1" lang="ja-JP" altLang="en-US" smtClean="0"/>
              <a:t>6</a:t>
            </a:fld>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2" name="四角形 37"/>
          <p:cNvSpPr>
            <a:spLocks noGrp="1"/>
          </p:cNvSpPr>
          <p:nvPr>
            <p:ph type="title"/>
          </p:nvPr>
        </p:nvSpPr>
        <p:spPr>
          <a:xfrm>
            <a:off x="451119" y="564323"/>
            <a:ext cx="8229600" cy="360708"/>
          </a:xfrm>
          <a:prstGeom prst="rect">
            <a:avLst/>
          </a:prstGeom>
          <a:solidFill>
            <a:schemeClr val="accent1"/>
          </a:solidFill>
        </p:spPr>
        <p:txBody>
          <a:bodyPr>
            <a:normAutofit/>
          </a:bodyPr>
          <a:lstStyle/>
          <a:p>
            <a:pPr algn="ctr"/>
            <a:r>
              <a:rPr kumimoji="1" lang="ja-JP" altLang="en-US" sz="1400">
                <a:solidFill>
                  <a:schemeClr val="bg1"/>
                </a:solidFill>
                <a:latin typeface="ＭＳ ゴシック"/>
                <a:ea typeface="ＭＳ ゴシック"/>
              </a:rPr>
              <a:t>第６章　新興感染症への取組</a:t>
            </a:r>
          </a:p>
        </p:txBody>
      </p:sp>
      <p:sp>
        <p:nvSpPr>
          <p:cNvPr id="1213" name="テキスト 42"/>
          <p:cNvSpPr txBox="1"/>
          <p:nvPr/>
        </p:nvSpPr>
        <p:spPr>
          <a:xfrm>
            <a:off x="7093619" y="618166"/>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a:t>
            </a:r>
            <a:r>
              <a:rPr lang="ja-JP" altLang="en-US" sz="1000">
                <a:latin typeface="ＭＳ ゴシック"/>
                <a:ea typeface="ＭＳ ゴシック"/>
              </a:rPr>
              <a:t>P19</a:t>
            </a:r>
          </a:p>
        </p:txBody>
      </p:sp>
      <p:sp>
        <p:nvSpPr>
          <p:cNvPr id="1214"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215" name="テキスト 44"/>
          <p:cNvSpPr txBox="1"/>
          <p:nvPr/>
        </p:nvSpPr>
        <p:spPr>
          <a:xfrm>
            <a:off x="454162" y="1489500"/>
            <a:ext cx="8226556" cy="1384102"/>
          </a:xfrm>
          <a:prstGeom prst="rect">
            <a:avLst/>
          </a:prstGeom>
          <a:solidFill>
            <a:schemeClr val="accent4">
              <a:lumMod val="20000"/>
              <a:lumOff val="80000"/>
            </a:schemeClr>
          </a:solidFill>
        </p:spPr>
        <p:txBody>
          <a:bodyPr wrap="square">
            <a:spAutoFit/>
          </a:bodyPr>
          <a:lstStyle/>
          <a:p>
            <a:pPr>
              <a:defRPr lang="ja-JP" altLang="en-US"/>
            </a:pPr>
            <a:r>
              <a:rPr lang="ja-JP" altLang="en-US" sz="1200"/>
              <a:t>1  新型コロナ対応で得られた経験と知見を活かし、感染症対策のマニュアルを改定して新興感染症対策を強化</a:t>
            </a:r>
          </a:p>
          <a:p>
            <a:pPr>
              <a:defRPr lang="ja-JP" altLang="en-US"/>
            </a:pPr>
            <a:r>
              <a:rPr lang="ja-JP" altLang="en-US" sz="1200"/>
              <a:t>2  新興感染症発生時に的確に医療提供体制を確保するため、予め機能に応じた役割分担について協議</a:t>
            </a:r>
          </a:p>
          <a:p>
            <a:pPr>
              <a:defRPr lang="ja-JP" altLang="en-US"/>
            </a:pPr>
            <a:r>
              <a:rPr lang="ja-JP" altLang="en-US" sz="1200"/>
              <a:t>3  感染症対応時の各医療機関の間での連携・役割分担を進め、有事の際の協力体制を構築</a:t>
            </a:r>
          </a:p>
          <a:p>
            <a:pPr>
              <a:defRPr lang="ja-JP" altLang="en-US"/>
            </a:pPr>
            <a:r>
              <a:rPr lang="ja-JP" altLang="en-US" sz="1200"/>
              <a:t>4  感染拡大時に活用しやすい病床・転用しやすいスペース等の整備</a:t>
            </a:r>
          </a:p>
          <a:p>
            <a:pPr>
              <a:defRPr lang="ja-JP" altLang="en-US"/>
            </a:pPr>
            <a:r>
              <a:rPr lang="ja-JP" altLang="en-US" sz="1200"/>
              <a:t>5  感染症の専門性を有する認定看護師など、有為な人材の育成を推進</a:t>
            </a:r>
          </a:p>
          <a:p>
            <a:pPr>
              <a:defRPr lang="ja-JP" altLang="en-US"/>
            </a:pPr>
            <a:r>
              <a:rPr lang="ja-JP" altLang="en-US" sz="1200"/>
              <a:t>6  新型コロナ対策資材等の有効活用、感染防護具等の適正な備蓄</a:t>
            </a:r>
          </a:p>
          <a:p>
            <a:pPr>
              <a:defRPr lang="ja-JP" altLang="en-US"/>
            </a:pPr>
            <a:r>
              <a:rPr lang="ja-JP" altLang="en-US" sz="1200"/>
              <a:t>7  院内感染対策の徹底、クラスター発生時の対応方針の共有など　</a:t>
            </a:r>
          </a:p>
        </p:txBody>
      </p:sp>
      <p:sp>
        <p:nvSpPr>
          <p:cNvPr id="1216" name="四角形 68"/>
          <p:cNvSpPr/>
          <p:nvPr/>
        </p:nvSpPr>
        <p:spPr>
          <a:xfrm>
            <a:off x="463774" y="1128792"/>
            <a:ext cx="2520000" cy="360708"/>
          </a:xfrm>
          <a:prstGeom prst="rect">
            <a:avLst/>
          </a:prstGeom>
          <a:solidFill>
            <a:schemeClr val="accent1"/>
          </a:solidFill>
        </p:spPr>
        <p:txBody>
          <a:bodyPr>
            <a:normAutofit fontScale="77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１．新興感染症の感染拡大時に備え</a:t>
            </a:r>
          </a:p>
          <a:p>
            <a:pPr algn="l"/>
            <a:r>
              <a:rPr kumimoji="1" lang="ja-JP" altLang="en-US" sz="1400">
                <a:solidFill>
                  <a:schemeClr val="bg1"/>
                </a:solidFill>
                <a:latin typeface="ＭＳ ゴシック"/>
                <a:ea typeface="ＭＳ ゴシック"/>
              </a:rPr>
              <a:t>　た平時からの取組</a:t>
            </a:r>
          </a:p>
        </p:txBody>
      </p:sp>
      <p:sp>
        <p:nvSpPr>
          <p:cNvPr id="1217" name="四角形 84"/>
          <p:cNvSpPr/>
          <p:nvPr/>
        </p:nvSpPr>
        <p:spPr>
          <a:xfrm>
            <a:off x="454162" y="3128012"/>
            <a:ext cx="82296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1400">
                <a:solidFill>
                  <a:schemeClr val="bg1"/>
                </a:solidFill>
                <a:latin typeface="ＭＳ ゴシック"/>
                <a:ea typeface="ＭＳ ゴシック"/>
              </a:rPr>
              <a:t>第７章　施設・設備の最適化</a:t>
            </a:r>
          </a:p>
        </p:txBody>
      </p:sp>
      <p:sp>
        <p:nvSpPr>
          <p:cNvPr id="1218" name="テキスト 85"/>
          <p:cNvSpPr txBox="1"/>
          <p:nvPr/>
        </p:nvSpPr>
        <p:spPr>
          <a:xfrm>
            <a:off x="7093619" y="3181855"/>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a:t>
            </a:r>
            <a:r>
              <a:rPr lang="ja-JP" altLang="en-US" sz="1000">
                <a:latin typeface="ＭＳ ゴシック"/>
                <a:ea typeface="ＭＳ ゴシック"/>
              </a:rPr>
              <a:t>P20</a:t>
            </a:r>
          </a:p>
        </p:txBody>
      </p:sp>
      <p:sp>
        <p:nvSpPr>
          <p:cNvPr id="1219" name="四角形 86"/>
          <p:cNvSpPr/>
          <p:nvPr/>
        </p:nvSpPr>
        <p:spPr>
          <a:xfrm>
            <a:off x="454162" y="3643553"/>
            <a:ext cx="2520000" cy="360708"/>
          </a:xfrm>
          <a:prstGeom prst="rect">
            <a:avLst/>
          </a:prstGeom>
          <a:solidFill>
            <a:schemeClr val="accent1"/>
          </a:solidFill>
        </p:spPr>
        <p:txBody>
          <a:bodyPr>
            <a:normAutofit fontScale="85000"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１．施設・設備の現況と適正管理</a:t>
            </a:r>
          </a:p>
        </p:txBody>
      </p:sp>
      <p:sp>
        <p:nvSpPr>
          <p:cNvPr id="1220" name="テキスト 87"/>
          <p:cNvSpPr txBox="1"/>
          <p:nvPr/>
        </p:nvSpPr>
        <p:spPr>
          <a:xfrm>
            <a:off x="463774" y="4004261"/>
            <a:ext cx="8226556" cy="276106"/>
          </a:xfrm>
          <a:prstGeom prst="rect">
            <a:avLst/>
          </a:prstGeom>
          <a:solidFill>
            <a:schemeClr val="accent4">
              <a:lumMod val="20000"/>
              <a:lumOff val="80000"/>
            </a:schemeClr>
          </a:solidFill>
        </p:spPr>
        <p:txBody>
          <a:bodyPr wrap="square">
            <a:spAutoFit/>
          </a:bodyPr>
          <a:lstStyle/>
          <a:p>
            <a:pPr>
              <a:defRPr lang="ja-JP" altLang="en-US"/>
            </a:pPr>
            <a:r>
              <a:rPr lang="ja-JP" altLang="en-US" sz="1200"/>
              <a:t>1  現在の建物は昭和６２年に移転開院し、老朽化が進んでいるため劣化度調査を実施中　</a:t>
            </a:r>
          </a:p>
        </p:txBody>
      </p:sp>
      <p:sp>
        <p:nvSpPr>
          <p:cNvPr id="1221" name="テキスト 89"/>
          <p:cNvSpPr txBox="1"/>
          <p:nvPr/>
        </p:nvSpPr>
        <p:spPr>
          <a:xfrm>
            <a:off x="454162" y="4816594"/>
            <a:ext cx="8226556" cy="460772"/>
          </a:xfrm>
          <a:prstGeom prst="rect">
            <a:avLst/>
          </a:prstGeom>
          <a:solidFill>
            <a:schemeClr val="accent4">
              <a:lumMod val="20000"/>
              <a:lumOff val="80000"/>
            </a:schemeClr>
          </a:solidFill>
        </p:spPr>
        <p:txBody>
          <a:bodyPr wrap="square">
            <a:spAutoFit/>
          </a:bodyPr>
          <a:lstStyle/>
          <a:p>
            <a:pPr>
              <a:defRPr lang="ja-JP" altLang="en-US"/>
            </a:pPr>
            <a:r>
              <a:rPr lang="ja-JP" altLang="en-US" sz="1200"/>
              <a:t>1  今後、長期的な視点を持って施設・設備の長寿命化や更新など計画的な実施に向けた検討に着手</a:t>
            </a:r>
          </a:p>
          <a:p>
            <a:pPr>
              <a:defRPr lang="ja-JP" altLang="en-US"/>
            </a:pPr>
            <a:r>
              <a:rPr lang="ja-JP" altLang="en-US" sz="1200"/>
              <a:t>2  医療機器等の更新は、適切なメンテナンスを行うとともに、総合的な観点に立って計画的な整備を実施</a:t>
            </a:r>
          </a:p>
        </p:txBody>
      </p:sp>
      <p:sp>
        <p:nvSpPr>
          <p:cNvPr id="1222" name="四角形 110"/>
          <p:cNvSpPr/>
          <p:nvPr/>
        </p:nvSpPr>
        <p:spPr>
          <a:xfrm>
            <a:off x="454162" y="4455886"/>
            <a:ext cx="2520000" cy="360708"/>
          </a:xfrm>
          <a:prstGeom prst="rect">
            <a:avLst/>
          </a:prstGeom>
          <a:solidFill>
            <a:schemeClr val="accent1"/>
          </a:solidFill>
        </p:spPr>
        <p:txBody>
          <a:bodyPr>
            <a:normAutofit fontScale="85000"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２．今後の施設の改修等について</a:t>
            </a:r>
          </a:p>
        </p:txBody>
      </p:sp>
      <p:sp>
        <p:nvSpPr>
          <p:cNvPr id="1223" name="スライド番号プレースホルダー 5"/>
          <p:cNvSpPr>
            <a:spLocks noGrp="1"/>
          </p:cNvSpPr>
          <p:nvPr>
            <p:ph type="sldNum" sz="quarter" idx="12"/>
          </p:nvPr>
        </p:nvSpPr>
        <p:spPr/>
        <p:txBody>
          <a:bodyPr/>
          <a:lstStyle/>
          <a:p>
            <a:fld id="{4356D1A3-C158-B244-AB0A-A0F32BA00DA3}" type="slidenum">
              <a:rPr kumimoji="1" lang="ja-JP" altLang="en-US" smtClean="0"/>
              <a:t>7</a:t>
            </a:fld>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5"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226" name="テキスト 44"/>
          <p:cNvSpPr txBox="1"/>
          <p:nvPr/>
        </p:nvSpPr>
        <p:spPr>
          <a:xfrm>
            <a:off x="454162" y="842208"/>
            <a:ext cx="8226556" cy="1753433"/>
          </a:xfrm>
          <a:prstGeom prst="rect">
            <a:avLst/>
          </a:prstGeom>
          <a:solidFill>
            <a:schemeClr val="accent4">
              <a:lumMod val="20000"/>
              <a:lumOff val="80000"/>
            </a:schemeClr>
          </a:solidFill>
        </p:spPr>
        <p:txBody>
          <a:bodyPr wrap="square">
            <a:spAutoFit/>
          </a:bodyPr>
          <a:lstStyle/>
          <a:p>
            <a:pPr>
              <a:defRPr lang="ja-JP" altLang="en-US"/>
            </a:pPr>
            <a:endParaRPr lang="ja-JP" altLang="en-US" sz="1200"/>
          </a:p>
          <a:p>
            <a:pPr>
              <a:defRPr lang="ja-JP" altLang="en-US"/>
            </a:pPr>
            <a:r>
              <a:rPr lang="ja-JP" altLang="en-US" sz="1200"/>
              <a:t>1  電子カルテを導入、医療介護連携ネットワークシステムを構築し地域包括ケアシステムの情報基盤として活用</a:t>
            </a:r>
          </a:p>
          <a:p>
            <a:pPr>
              <a:defRPr lang="ja-JP" altLang="en-US"/>
            </a:pPr>
            <a:r>
              <a:rPr lang="ja-JP" altLang="en-US" sz="1200"/>
              <a:t>2  マイナンバーカードの活用による患者の利便性向上や医療保険事務の効率化をめざす</a:t>
            </a:r>
          </a:p>
          <a:p>
            <a:pPr>
              <a:defRPr lang="ja-JP" altLang="en-US"/>
            </a:pPr>
            <a:r>
              <a:rPr lang="ja-JP" altLang="en-US" sz="1200"/>
              <a:t>3  救急医療の現場における、遠隔画像診断による緊急トリアージの実施など医療の質の向上をめざす</a:t>
            </a:r>
          </a:p>
          <a:p>
            <a:pPr>
              <a:defRPr lang="ja-JP" altLang="en-US"/>
            </a:pPr>
            <a:endParaRPr lang="ja-JP" altLang="en-US" sz="1200"/>
          </a:p>
          <a:p>
            <a:pPr>
              <a:defRPr lang="ja-JP" altLang="en-US"/>
            </a:pPr>
            <a:r>
              <a:rPr lang="ja-JP" altLang="en-US" sz="1200"/>
              <a:t>4  医療ＤＸを推進し、オンライン診療、電子処方箋やキャッシュレス決済など利便性の向上と業務効率化をめざす</a:t>
            </a:r>
          </a:p>
          <a:p>
            <a:pPr>
              <a:defRPr lang="ja-JP" altLang="en-US"/>
            </a:pPr>
            <a:r>
              <a:rPr lang="ja-JP" altLang="en-US" sz="1200"/>
              <a:t>5  情報セキュリティ対策として、個人情報の保護と利活用の両立をめざしつつ安全・安心なデジタル環境を構築</a:t>
            </a:r>
          </a:p>
          <a:p>
            <a:pPr>
              <a:defRPr lang="ja-JP" altLang="en-US"/>
            </a:pPr>
            <a:r>
              <a:rPr lang="ja-JP" altLang="en-US" sz="1200"/>
              <a:t>6  医療の高度化と情報システムの複雑化に対応する、デジタルと医療業務の専門性を兼ね備えた人材の育成をめざす</a:t>
            </a:r>
          </a:p>
          <a:p>
            <a:pPr>
              <a:defRPr lang="ja-JP" altLang="en-US"/>
            </a:pPr>
            <a:endParaRPr lang="ja-JP" altLang="en-US" sz="1200"/>
          </a:p>
        </p:txBody>
      </p:sp>
      <p:sp>
        <p:nvSpPr>
          <p:cNvPr id="1227" name="四角形 68"/>
          <p:cNvSpPr/>
          <p:nvPr/>
        </p:nvSpPr>
        <p:spPr>
          <a:xfrm>
            <a:off x="454162" y="481500"/>
            <a:ext cx="25200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３．デジタル化への対応</a:t>
            </a:r>
          </a:p>
          <a:p>
            <a:pPr algn="l"/>
            <a:endParaRPr kumimoji="1" lang="ja-JP" altLang="en-US" sz="1400">
              <a:solidFill>
                <a:schemeClr val="bg1"/>
              </a:solidFill>
              <a:latin typeface="ＭＳ ゴシック"/>
              <a:ea typeface="ＭＳ ゴシック"/>
            </a:endParaRPr>
          </a:p>
        </p:txBody>
      </p:sp>
      <p:sp>
        <p:nvSpPr>
          <p:cNvPr id="1228" name="スライド番号プレースホルダー 5"/>
          <p:cNvSpPr>
            <a:spLocks noGrp="1"/>
          </p:cNvSpPr>
          <p:nvPr>
            <p:ph type="sldNum" sz="quarter" idx="12"/>
          </p:nvPr>
        </p:nvSpPr>
        <p:spPr/>
        <p:txBody>
          <a:bodyPr/>
          <a:lstStyle/>
          <a:p>
            <a:fld id="{4356D1A3-C158-B244-AB0A-A0F32BA00DA3}" type="slidenum">
              <a:rPr kumimoji="1" lang="ja-JP" altLang="en-US" smtClean="0"/>
              <a:t>8</a:t>
            </a:fld>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0" name="テキスト 43"/>
          <p:cNvSpPr txBox="1"/>
          <p:nvPr/>
        </p:nvSpPr>
        <p:spPr>
          <a:xfrm>
            <a:off x="4862762" y="2123629"/>
            <a:ext cx="1373899" cy="368439"/>
          </a:xfrm>
          <a:prstGeom prst="rect">
            <a:avLst/>
          </a:prstGeom>
        </p:spPr>
        <p:txBody>
          <a:bodyPr wrap="square">
            <a:spAutoFit/>
          </a:bodyPr>
          <a:lstStyle/>
          <a:p>
            <a:pPr>
              <a:defRPr lang="ja-JP" altLang="en-US"/>
            </a:pPr>
            <a:endParaRPr lang="ja-JP" altLang="en-US"/>
          </a:p>
        </p:txBody>
      </p:sp>
      <p:sp>
        <p:nvSpPr>
          <p:cNvPr id="1231" name="四角形 84"/>
          <p:cNvSpPr/>
          <p:nvPr/>
        </p:nvSpPr>
        <p:spPr>
          <a:xfrm>
            <a:off x="454162" y="553500"/>
            <a:ext cx="8229600" cy="360708"/>
          </a:xfrm>
          <a:prstGeom prst="rect">
            <a:avLst/>
          </a:prstGeom>
          <a:solidFill>
            <a:schemeClr val="accent1"/>
          </a:solidFill>
        </p:spPr>
        <p:txBody>
          <a:bodyPr>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1400">
                <a:solidFill>
                  <a:schemeClr val="bg1"/>
                </a:solidFill>
                <a:latin typeface="ＭＳ ゴシック"/>
                <a:ea typeface="ＭＳ ゴシック"/>
              </a:rPr>
              <a:t> 第８章　経営の効率化等の取組 ・ 第３章　医療指標</a:t>
            </a:r>
          </a:p>
        </p:txBody>
      </p:sp>
      <p:sp>
        <p:nvSpPr>
          <p:cNvPr id="1232" name="テキスト 85"/>
          <p:cNvSpPr txBox="1"/>
          <p:nvPr/>
        </p:nvSpPr>
        <p:spPr>
          <a:xfrm>
            <a:off x="7093619" y="607342"/>
            <a:ext cx="1297569" cy="253023"/>
          </a:xfrm>
          <a:prstGeom prst="rect">
            <a:avLst/>
          </a:prstGeom>
          <a:solidFill>
            <a:schemeClr val="bg1"/>
          </a:solidFill>
        </p:spPr>
        <p:txBody>
          <a:bodyPr wrap="square">
            <a:spAutoFit/>
          </a:bodyPr>
          <a:lstStyle/>
          <a:p>
            <a:pPr>
              <a:defRPr lang="ja-JP" altLang="en-US"/>
            </a:pPr>
            <a:r>
              <a:rPr lang="ja-JP" altLang="en-US" sz="1050">
                <a:latin typeface="ＭＳ ゴシック"/>
                <a:ea typeface="ＭＳ ゴシック"/>
              </a:rPr>
              <a:t>計画本体：</a:t>
            </a:r>
            <a:r>
              <a:rPr lang="ja-JP" altLang="en-US" sz="1000">
                <a:latin typeface="ＭＳ ゴシック"/>
                <a:ea typeface="ＭＳ ゴシック"/>
              </a:rPr>
              <a:t>P13・22</a:t>
            </a:r>
          </a:p>
        </p:txBody>
      </p:sp>
      <p:sp>
        <p:nvSpPr>
          <p:cNvPr id="1233" name="四角形 140"/>
          <p:cNvSpPr/>
          <p:nvPr/>
        </p:nvSpPr>
        <p:spPr>
          <a:xfrm>
            <a:off x="451119" y="1201500"/>
            <a:ext cx="2520000" cy="360708"/>
          </a:xfrm>
          <a:prstGeom prst="rect">
            <a:avLst/>
          </a:prstGeom>
          <a:solidFill>
            <a:schemeClr val="accent1"/>
          </a:solidFill>
        </p:spPr>
        <p:txBody>
          <a:bodyPr>
            <a:normAutofit fontScale="925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kumimoji="1" lang="ja-JP" altLang="en-US" sz="1400">
                <a:solidFill>
                  <a:schemeClr val="bg1"/>
                </a:solidFill>
                <a:latin typeface="ＭＳ ゴシック"/>
                <a:ea typeface="ＭＳ ゴシック"/>
              </a:rPr>
              <a:t>１．経営指標等に係る数値目標</a:t>
            </a:r>
          </a:p>
        </p:txBody>
      </p:sp>
      <p:sp>
        <p:nvSpPr>
          <p:cNvPr id="1234" name="テキスト 141"/>
          <p:cNvSpPr txBox="1"/>
          <p:nvPr/>
        </p:nvSpPr>
        <p:spPr>
          <a:xfrm>
            <a:off x="457212" y="1562208"/>
            <a:ext cx="8226556" cy="3415427"/>
          </a:xfrm>
          <a:prstGeom prst="rect">
            <a:avLst/>
          </a:prstGeom>
          <a:solidFill>
            <a:schemeClr val="accent4">
              <a:lumMod val="20000"/>
              <a:lumOff val="80000"/>
            </a:schemeClr>
          </a:solidFill>
        </p:spPr>
        <p:txBody>
          <a:bodyPr wrap="square">
            <a:spAutoFit/>
          </a:bodyPr>
          <a:lstStyle/>
          <a:p>
            <a:pPr>
              <a:defRPr lang="ja-JP" altLang="en-US"/>
            </a:pPr>
            <a:r>
              <a:rPr lang="ja-JP" altLang="en-US" sz="1200"/>
              <a:t>　</a:t>
            </a:r>
          </a:p>
          <a:p>
            <a:pPr>
              <a:defRPr lang="ja-JP" altLang="en-US"/>
            </a:pPr>
            <a:r>
              <a:rPr lang="ja-JP" altLang="en-US" sz="1200"/>
              <a:t>　　●経営指標　                                                                             　   ●医療指標　</a:t>
            </a:r>
          </a:p>
          <a:p>
            <a:pPr>
              <a:defRPr lang="ja-JP" altLang="en-US"/>
            </a:pPr>
            <a:r>
              <a:rPr lang="ja-JP" altLang="en-US" sz="1200"/>
              <a:t>　</a:t>
            </a:r>
          </a:p>
          <a:p>
            <a:pPr>
              <a:defRPr lang="ja-JP" altLang="en-US"/>
            </a:pPr>
            <a:r>
              <a:rPr lang="ja-JP" altLang="en-US" sz="1200"/>
              <a:t>　　　</a:t>
            </a:r>
          </a:p>
          <a:p>
            <a:pPr>
              <a:defRPr lang="ja-JP" altLang="en-US"/>
            </a:pPr>
            <a:endParaRPr lang="ja-JP" altLang="en-US" sz="1200"/>
          </a:p>
          <a:p>
            <a:pPr>
              <a:defRPr lang="ja-JP" altLang="en-US"/>
            </a:pPr>
            <a:endParaRPr lang="ja-JP" altLang="en-US" sz="1200"/>
          </a:p>
          <a:p>
            <a:pPr>
              <a:defRPr lang="ja-JP" altLang="en-US"/>
            </a:pPr>
            <a:r>
              <a:rPr lang="ja-JP" altLang="en-US" sz="1200"/>
              <a:t>　　</a:t>
            </a:r>
          </a:p>
          <a:p>
            <a:pPr>
              <a:defRPr lang="ja-JP" altLang="en-US"/>
            </a:pPr>
            <a:endParaRPr lang="ja-JP" altLang="en-US" sz="1200"/>
          </a:p>
          <a:p>
            <a:pPr>
              <a:defRPr lang="ja-JP" altLang="en-US"/>
            </a:pPr>
            <a:r>
              <a:rPr lang="ja-JP" altLang="en-US" sz="1200"/>
              <a:t>　　　</a:t>
            </a:r>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a:p>
            <a:pPr>
              <a:defRPr lang="ja-JP" altLang="en-US"/>
            </a:pPr>
            <a:endParaRPr lang="ja-JP" altLang="en-US" sz="1200"/>
          </a:p>
        </p:txBody>
      </p:sp>
      <p:sp>
        <p:nvSpPr>
          <p:cNvPr id="1235" name="スライド番号プレースホルダー 5"/>
          <p:cNvSpPr>
            <a:spLocks noGrp="1"/>
          </p:cNvSpPr>
          <p:nvPr>
            <p:ph type="sldNum" sz="quarter" idx="12"/>
          </p:nvPr>
        </p:nvSpPr>
        <p:spPr/>
        <p:txBody>
          <a:bodyPr/>
          <a:lstStyle/>
          <a:p>
            <a:fld id="{4356D1A3-C158-B244-AB0A-A0F32BA00DA3}" type="slidenum">
              <a:rPr kumimoji="1" lang="ja-JP" altLang="en-US" smtClean="0"/>
              <a:t>9</a:t>
            </a:fld>
            <a:endParaRPr kumimoji="1" lang="ja-JP" altLang="en-US"/>
          </a:p>
        </p:txBody>
      </p:sp>
      <p:pic>
        <p:nvPicPr>
          <p:cNvPr id="1236" name="図 143"/>
          <p:cNvPicPr>
            <a:picLocks noChangeAspect="1"/>
          </p:cNvPicPr>
          <p:nvPr/>
        </p:nvPicPr>
        <p:blipFill>
          <a:blip r:embed="rId2"/>
          <a:stretch>
            <a:fillRect/>
          </a:stretch>
        </p:blipFill>
        <p:spPr>
          <a:xfrm>
            <a:off x="721405" y="2065500"/>
            <a:ext cx="3342500" cy="1147751"/>
          </a:xfrm>
          <a:prstGeom prst="rect">
            <a:avLst/>
          </a:prstGeom>
        </p:spPr>
      </p:pic>
      <p:pic>
        <p:nvPicPr>
          <p:cNvPr id="1237" name="図 144"/>
          <p:cNvPicPr>
            <a:picLocks noChangeAspect="1"/>
          </p:cNvPicPr>
          <p:nvPr/>
        </p:nvPicPr>
        <p:blipFill>
          <a:blip r:embed="rId3"/>
          <a:stretch>
            <a:fillRect/>
          </a:stretch>
        </p:blipFill>
        <p:spPr>
          <a:xfrm>
            <a:off x="710279" y="3521599"/>
            <a:ext cx="3355672" cy="1308738"/>
          </a:xfrm>
          <a:prstGeom prst="rect">
            <a:avLst/>
          </a:prstGeom>
        </p:spPr>
      </p:pic>
      <p:pic>
        <p:nvPicPr>
          <p:cNvPr id="1238" name="図 146"/>
          <p:cNvPicPr>
            <a:picLocks noChangeAspect="1"/>
          </p:cNvPicPr>
          <p:nvPr/>
        </p:nvPicPr>
        <p:blipFill>
          <a:blip r:embed="rId4"/>
          <a:stretch>
            <a:fillRect/>
          </a:stretch>
        </p:blipFill>
        <p:spPr>
          <a:xfrm>
            <a:off x="4354798" y="2262464"/>
            <a:ext cx="4189292" cy="2568948"/>
          </a:xfrm>
          <a:prstGeom prst="rect">
            <a:avLst/>
          </a:prstGeom>
        </p:spPr>
      </p:pic>
    </p:spTree>
  </p:cSld>
  <p:clrMapOvr>
    <a:masterClrMapping/>
  </p:clrMapOvr>
</p:sld>
</file>

<file path=ppt/theme/theme1.xml><?xml version="1.0" encoding="utf-8"?>
<a:theme xmlns:a="http://schemas.openxmlformats.org/drawingml/2006/main" name="5_リラックス">
  <a:themeElements>
    <a:clrScheme name="リラックス">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リラックス">
      <a:majorFont>
        <a:latin typeface="Cambria"/>
        <a:ea typeface="HG明朝B"/>
        <a:cs typeface=""/>
        <a:font script="Jpan" typeface="HG明朝B"/>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HG明朝B"/>
        <a:cs typeface=""/>
        <a:font script="Jpan" typeface="HG明朝B"/>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リラックス">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2386</Words>
  <Application>Microsoft Office PowerPoint</Application>
  <PresentationFormat>画面に合わせる (16:10)</PresentationFormat>
  <Paragraphs>208</Paragraphs>
  <Slides>12</Slides>
  <Notes>8</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HG明朝B</vt:lpstr>
      <vt:lpstr>ＭＳ ゴシック</vt:lpstr>
      <vt:lpstr>游ゴシック</vt:lpstr>
      <vt:lpstr>Arial</vt:lpstr>
      <vt:lpstr>Cambria</vt:lpstr>
      <vt:lpstr>5_リラックス</vt:lpstr>
      <vt:lpstr>「士別市立病院経営強化プラン」(案)の概要</vt:lpstr>
      <vt:lpstr>第１章　総論</vt:lpstr>
      <vt:lpstr>第２章　士別市立病院の概要</vt:lpstr>
      <vt:lpstr>第３章　士別市立病院の役割・機能</vt:lpstr>
      <vt:lpstr>PowerPoint プレゼンテーション</vt:lpstr>
      <vt:lpstr>第４章　医師・看護師等の人材確保と働き方改革</vt:lpstr>
      <vt:lpstr>第６章　新興感染症への取組</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「士別市立病院経営強化プラン」(案)の概要</dc:title>
  <dc:creator>市立 病院　副院長</dc:creator>
  <cp:lastModifiedBy>神田＿隆之</cp:lastModifiedBy>
  <cp:revision>54</cp:revision>
  <cp:lastPrinted>2024-02-16T06:26:00Z</cp:lastPrinted>
  <dcterms:created xsi:type="dcterms:W3CDTF">2024-01-13T07:55:44Z</dcterms:created>
  <dcterms:modified xsi:type="dcterms:W3CDTF">2024-02-16T06:26:02Z</dcterms:modified>
</cp:coreProperties>
</file>